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5" r:id="rId4"/>
    <p:sldId id="276" r:id="rId5"/>
    <p:sldId id="277" r:id="rId6"/>
    <p:sldId id="259" r:id="rId7"/>
    <p:sldId id="260" r:id="rId8"/>
    <p:sldId id="262" r:id="rId9"/>
    <p:sldId id="263" r:id="rId10"/>
    <p:sldId id="264" r:id="rId11"/>
    <p:sldId id="278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8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71" d="100"/>
          <a:sy n="71" d="100"/>
        </p:scale>
        <p:origin x="70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07/relationships/hdphoto" Target="../media/hdphoto8.wdp"/><Relationship Id="rId1" Type="http://schemas.openxmlformats.org/officeDocument/2006/relationships/image" Target="../media/image18.jpeg"/><Relationship Id="rId4" Type="http://schemas.microsoft.com/office/2007/relationships/hdphoto" Target="../media/hdphoto9.wdp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07/relationships/hdphoto" Target="../media/hdphoto8.wdp"/><Relationship Id="rId1" Type="http://schemas.openxmlformats.org/officeDocument/2006/relationships/image" Target="../media/image18.jpeg"/><Relationship Id="rId4" Type="http://schemas.microsoft.com/office/2007/relationships/hdphoto" Target="../media/hdphoto9.wdp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07/relationships/hdphoto" Target="../media/hdphoto8.wdp"/><Relationship Id="rId1" Type="http://schemas.openxmlformats.org/officeDocument/2006/relationships/image" Target="../media/image18.jpeg"/><Relationship Id="rId4" Type="http://schemas.microsoft.com/office/2007/relationships/hdphoto" Target="../media/hdphoto9.wdp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07/relationships/hdphoto" Target="../media/hdphoto8.wdp"/><Relationship Id="rId1" Type="http://schemas.openxmlformats.org/officeDocument/2006/relationships/image" Target="../media/image18.jpeg"/><Relationship Id="rId4" Type="http://schemas.microsoft.com/office/2007/relationships/hdphoto" Target="../media/hdphoto9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A437EE-90F0-4A7E-923B-84BD44672F33}" type="doc">
      <dgm:prSet loTypeId="urn:microsoft.com/office/officeart/2005/8/layout/process1" loCatId="process" qsTypeId="urn:microsoft.com/office/officeart/2005/8/quickstyle/simple4" qsCatId="simple" csTypeId="urn:microsoft.com/office/officeart/2005/8/colors/accent0_1" csCatId="mainScheme" phldr="1"/>
      <dgm:spPr/>
    </dgm:pt>
    <dgm:pt modelId="{F040D84B-5B75-41B5-B39C-5A5202410841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Environment</a:t>
          </a:r>
        </a:p>
      </dgm:t>
    </dgm:pt>
    <dgm:pt modelId="{8B94C01F-373F-4ABB-BF60-BBE6C8D92A64}" type="parTrans" cxnId="{CBC726D8-491D-42AA-A786-1E56BBEB3688}">
      <dgm:prSet/>
      <dgm:spPr/>
      <dgm:t>
        <a:bodyPr/>
        <a:lstStyle/>
        <a:p>
          <a:endParaRPr lang="en-US"/>
        </a:p>
      </dgm:t>
    </dgm:pt>
    <dgm:pt modelId="{52692E31-14F0-4257-B95C-4573151147A0}" type="sibTrans" cxnId="{CBC726D8-491D-42AA-A786-1E56BBEB3688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A4341084-8C1B-404A-B9FC-B94EC2519C8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Agent</a:t>
          </a:r>
        </a:p>
      </dgm:t>
    </dgm:pt>
    <dgm:pt modelId="{90BF8B75-4C91-4036-878C-BEE0B4F5880F}" type="parTrans" cxnId="{0F553474-4B40-46A5-9D31-B2FA17FC98F0}">
      <dgm:prSet/>
      <dgm:spPr/>
      <dgm:t>
        <a:bodyPr/>
        <a:lstStyle/>
        <a:p>
          <a:endParaRPr lang="en-US"/>
        </a:p>
      </dgm:t>
    </dgm:pt>
    <dgm:pt modelId="{B0CAC4AD-C25A-460C-A70C-0F19E8DAE2B1}" type="sibTrans" cxnId="{0F553474-4B40-46A5-9D31-B2FA17FC98F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E419F05F-3ADF-4DF4-977F-334581CD3C72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Functions</a:t>
          </a:r>
        </a:p>
      </dgm:t>
    </dgm:pt>
    <dgm:pt modelId="{1A84A07D-D367-4C8C-8B5A-41AED1E33F38}" type="parTrans" cxnId="{DE975263-AF48-4C67-9C67-74233FB7DCAD}">
      <dgm:prSet/>
      <dgm:spPr/>
      <dgm:t>
        <a:bodyPr/>
        <a:lstStyle/>
        <a:p>
          <a:endParaRPr lang="en-US"/>
        </a:p>
      </dgm:t>
    </dgm:pt>
    <dgm:pt modelId="{8607E92B-4E0D-4E7C-B643-EBCB6A67C507}" type="sibTrans" cxnId="{DE975263-AF48-4C67-9C67-74233FB7DCAD}">
      <dgm:prSet/>
      <dgm:spPr/>
      <dgm:t>
        <a:bodyPr/>
        <a:lstStyle/>
        <a:p>
          <a:endParaRPr lang="en-US"/>
        </a:p>
      </dgm:t>
    </dgm:pt>
    <dgm:pt modelId="{579D5265-06C3-4033-9F03-C910CF96F45B}" type="pres">
      <dgm:prSet presAssocID="{9FA437EE-90F0-4A7E-923B-84BD44672F33}" presName="Name0" presStyleCnt="0">
        <dgm:presLayoutVars>
          <dgm:dir/>
          <dgm:resizeHandles val="exact"/>
        </dgm:presLayoutVars>
      </dgm:prSet>
      <dgm:spPr/>
    </dgm:pt>
    <dgm:pt modelId="{807DB946-4447-4C3E-8D44-A7B83C123C23}" type="pres">
      <dgm:prSet presAssocID="{F040D84B-5B75-41B5-B39C-5A520241084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F53AEF-C803-4A26-B43F-51E4EAAB023A}" type="pres">
      <dgm:prSet presAssocID="{52692E31-14F0-4257-B95C-4573151147A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48BB986-C6BD-4A63-8445-F5E55FD96AAE}" type="pres">
      <dgm:prSet presAssocID="{52692E31-14F0-4257-B95C-4573151147A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7F0C304-6FA3-4D55-8622-23972421AAE7}" type="pres">
      <dgm:prSet presAssocID="{A4341084-8C1B-404A-B9FC-B94EC2519C8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F7A24-4EB8-4143-B46D-F5551CDBB77B}" type="pres">
      <dgm:prSet presAssocID="{B0CAC4AD-C25A-460C-A70C-0F19E8DAE2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58103C2-A405-4A5E-8F20-DE2E07884579}" type="pres">
      <dgm:prSet presAssocID="{B0CAC4AD-C25A-460C-A70C-0F19E8DAE2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9510637-154E-4885-A320-DB11244E803A}" type="pres">
      <dgm:prSet presAssocID="{E419F05F-3ADF-4DF4-977F-334581CD3C7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726D8-491D-42AA-A786-1E56BBEB3688}" srcId="{9FA437EE-90F0-4A7E-923B-84BD44672F33}" destId="{F040D84B-5B75-41B5-B39C-5A5202410841}" srcOrd="0" destOrd="0" parTransId="{8B94C01F-373F-4ABB-BF60-BBE6C8D92A64}" sibTransId="{52692E31-14F0-4257-B95C-4573151147A0}"/>
    <dgm:cxn modelId="{24181922-94B3-449D-81DB-D0CBCD46DC79}" type="presOf" srcId="{F040D84B-5B75-41B5-B39C-5A5202410841}" destId="{807DB946-4447-4C3E-8D44-A7B83C123C23}" srcOrd="0" destOrd="0" presId="urn:microsoft.com/office/officeart/2005/8/layout/process1"/>
    <dgm:cxn modelId="{DE975263-AF48-4C67-9C67-74233FB7DCAD}" srcId="{9FA437EE-90F0-4A7E-923B-84BD44672F33}" destId="{E419F05F-3ADF-4DF4-977F-334581CD3C72}" srcOrd="2" destOrd="0" parTransId="{1A84A07D-D367-4C8C-8B5A-41AED1E33F38}" sibTransId="{8607E92B-4E0D-4E7C-B643-EBCB6A67C507}"/>
    <dgm:cxn modelId="{3BEE5404-C412-4BDD-AE96-528DBB3C53A2}" type="presOf" srcId="{52692E31-14F0-4257-B95C-4573151147A0}" destId="{B3F53AEF-C803-4A26-B43F-51E4EAAB023A}" srcOrd="0" destOrd="0" presId="urn:microsoft.com/office/officeart/2005/8/layout/process1"/>
    <dgm:cxn modelId="{0F553474-4B40-46A5-9D31-B2FA17FC98F0}" srcId="{9FA437EE-90F0-4A7E-923B-84BD44672F33}" destId="{A4341084-8C1B-404A-B9FC-B94EC2519C8C}" srcOrd="1" destOrd="0" parTransId="{90BF8B75-4C91-4036-878C-BEE0B4F5880F}" sibTransId="{B0CAC4AD-C25A-460C-A70C-0F19E8DAE2B1}"/>
    <dgm:cxn modelId="{15279F04-63B2-456C-B7A4-17BA12F4DD4F}" type="presOf" srcId="{E419F05F-3ADF-4DF4-977F-334581CD3C72}" destId="{49510637-154E-4885-A320-DB11244E803A}" srcOrd="0" destOrd="0" presId="urn:microsoft.com/office/officeart/2005/8/layout/process1"/>
    <dgm:cxn modelId="{AA73C5C6-43FE-428E-A26F-DF4FA99B6785}" type="presOf" srcId="{B0CAC4AD-C25A-460C-A70C-0F19E8DAE2B1}" destId="{958103C2-A405-4A5E-8F20-DE2E07884579}" srcOrd="1" destOrd="0" presId="urn:microsoft.com/office/officeart/2005/8/layout/process1"/>
    <dgm:cxn modelId="{65B6C418-2CA6-4F8A-AA13-C0F5434ED123}" type="presOf" srcId="{9FA437EE-90F0-4A7E-923B-84BD44672F33}" destId="{579D5265-06C3-4033-9F03-C910CF96F45B}" srcOrd="0" destOrd="0" presId="urn:microsoft.com/office/officeart/2005/8/layout/process1"/>
    <dgm:cxn modelId="{AF8C983C-FA83-4380-9952-44139DAC173C}" type="presOf" srcId="{B0CAC4AD-C25A-460C-A70C-0F19E8DAE2B1}" destId="{3D0F7A24-4EB8-4143-B46D-F5551CDBB77B}" srcOrd="0" destOrd="0" presId="urn:microsoft.com/office/officeart/2005/8/layout/process1"/>
    <dgm:cxn modelId="{5C0E47AB-D9FE-47B4-A43D-01474EA02E5B}" type="presOf" srcId="{A4341084-8C1B-404A-B9FC-B94EC2519C8C}" destId="{87F0C304-6FA3-4D55-8622-23972421AAE7}" srcOrd="0" destOrd="0" presId="urn:microsoft.com/office/officeart/2005/8/layout/process1"/>
    <dgm:cxn modelId="{8761B512-8306-4D88-AF21-9D32E4B791BF}" type="presOf" srcId="{52692E31-14F0-4257-B95C-4573151147A0}" destId="{748BB986-C6BD-4A63-8445-F5E55FD96AAE}" srcOrd="1" destOrd="0" presId="urn:microsoft.com/office/officeart/2005/8/layout/process1"/>
    <dgm:cxn modelId="{4BE7864E-D487-4C38-8404-DB09F9168272}" type="presParOf" srcId="{579D5265-06C3-4033-9F03-C910CF96F45B}" destId="{807DB946-4447-4C3E-8D44-A7B83C123C23}" srcOrd="0" destOrd="0" presId="urn:microsoft.com/office/officeart/2005/8/layout/process1"/>
    <dgm:cxn modelId="{A0DCF366-CB06-4B2E-BC4F-1482DEBBFE33}" type="presParOf" srcId="{579D5265-06C3-4033-9F03-C910CF96F45B}" destId="{B3F53AEF-C803-4A26-B43F-51E4EAAB023A}" srcOrd="1" destOrd="0" presId="urn:microsoft.com/office/officeart/2005/8/layout/process1"/>
    <dgm:cxn modelId="{5B931599-316A-488C-944F-E9E895BF56C9}" type="presParOf" srcId="{B3F53AEF-C803-4A26-B43F-51E4EAAB023A}" destId="{748BB986-C6BD-4A63-8445-F5E55FD96AAE}" srcOrd="0" destOrd="0" presId="urn:microsoft.com/office/officeart/2005/8/layout/process1"/>
    <dgm:cxn modelId="{61BE9748-FE96-46BA-BE28-802B1F461C4D}" type="presParOf" srcId="{579D5265-06C3-4033-9F03-C910CF96F45B}" destId="{87F0C304-6FA3-4D55-8622-23972421AAE7}" srcOrd="2" destOrd="0" presId="urn:microsoft.com/office/officeart/2005/8/layout/process1"/>
    <dgm:cxn modelId="{63B5E457-134D-43C2-97F0-AABF2F215704}" type="presParOf" srcId="{579D5265-06C3-4033-9F03-C910CF96F45B}" destId="{3D0F7A24-4EB8-4143-B46D-F5551CDBB77B}" srcOrd="3" destOrd="0" presId="urn:microsoft.com/office/officeart/2005/8/layout/process1"/>
    <dgm:cxn modelId="{D1F89B03-8450-4BF6-8DA3-6D33351995C5}" type="presParOf" srcId="{3D0F7A24-4EB8-4143-B46D-F5551CDBB77B}" destId="{958103C2-A405-4A5E-8F20-DE2E07884579}" srcOrd="0" destOrd="0" presId="urn:microsoft.com/office/officeart/2005/8/layout/process1"/>
    <dgm:cxn modelId="{C871B980-9849-45F7-8AAE-873505FB183C}" type="presParOf" srcId="{579D5265-06C3-4033-9F03-C910CF96F45B}" destId="{49510637-154E-4885-A320-DB11244E803A}" srcOrd="4" destOrd="0" presId="urn:microsoft.com/office/officeart/2005/8/layout/process1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33A0DB-FF18-447C-87ED-97BF14291F25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A008A5-F436-4A12-890D-6B94CF0BC2B2}">
      <dgm:prSet phldrT="[Text]"/>
      <dgm:spPr/>
      <dgm:t>
        <a:bodyPr/>
        <a:lstStyle/>
        <a:p>
          <a:r>
            <a:rPr lang="en-US" dirty="0"/>
            <a:t>Proximity</a:t>
          </a:r>
        </a:p>
      </dgm:t>
    </dgm:pt>
    <dgm:pt modelId="{5B46AD26-1F8F-4426-8B93-FC986ECB873C}" type="parTrans" cxnId="{CFC1B667-03C1-413E-8820-2217D5D87C33}">
      <dgm:prSet/>
      <dgm:spPr/>
      <dgm:t>
        <a:bodyPr/>
        <a:lstStyle/>
        <a:p>
          <a:endParaRPr lang="en-US"/>
        </a:p>
      </dgm:t>
    </dgm:pt>
    <dgm:pt modelId="{EAD9BE3C-ABD9-4385-B943-404002CD2100}" type="sibTrans" cxnId="{CFC1B667-03C1-413E-8820-2217D5D87C33}">
      <dgm:prSet custT="1"/>
      <dgm:spPr/>
      <dgm:t>
        <a:bodyPr/>
        <a:lstStyle/>
        <a:p>
          <a:r>
            <a:rPr lang="en-US" sz="2100" dirty="0"/>
            <a:t>wheels</a:t>
          </a:r>
        </a:p>
      </dgm:t>
    </dgm:pt>
    <dgm:pt modelId="{3F28B733-0D63-4167-B8F3-537CEDE2482B}">
      <dgm:prSet phldrT="[Text]"/>
      <dgm:spPr/>
      <dgm:t>
        <a:bodyPr/>
        <a:lstStyle/>
        <a:p>
          <a:r>
            <a:rPr lang="en-US" dirty="0"/>
            <a:t>Shape</a:t>
          </a:r>
        </a:p>
      </dgm:t>
    </dgm:pt>
    <dgm:pt modelId="{F902DED7-919D-4066-9C93-9454B13ACE23}" type="parTrans" cxnId="{A2AB5422-6492-4743-B89D-629467BEBC17}">
      <dgm:prSet/>
      <dgm:spPr/>
      <dgm:t>
        <a:bodyPr/>
        <a:lstStyle/>
        <a:p>
          <a:endParaRPr lang="en-US"/>
        </a:p>
      </dgm:t>
    </dgm:pt>
    <dgm:pt modelId="{4128ACEF-B0C2-49F3-A278-4B9B9A11C370}" type="sibTrans" cxnId="{A2AB5422-6492-4743-B89D-629467BEBC17}">
      <dgm:prSet custT="1"/>
      <dgm:spPr/>
      <dgm:t>
        <a:bodyPr/>
        <a:lstStyle/>
        <a:p>
          <a:r>
            <a:rPr lang="en-US" sz="2100" dirty="0"/>
            <a:t>Joints</a:t>
          </a:r>
        </a:p>
      </dgm:t>
    </dgm:pt>
    <dgm:pt modelId="{1D123472-4155-49DD-ABE7-4323AF1081B3}">
      <dgm:prSet phldrT="[Text]"/>
      <dgm:spPr/>
      <dgm:t>
        <a:bodyPr/>
        <a:lstStyle/>
        <a:p>
          <a:r>
            <a:rPr lang="en-US" dirty="0"/>
            <a:t>sensors</a:t>
          </a:r>
        </a:p>
      </dgm:t>
    </dgm:pt>
    <dgm:pt modelId="{A4F634EF-CD47-4672-997A-5165D106B78D}" type="parTrans" cxnId="{B7A2349F-6B55-4CDA-B975-1892D65220A2}">
      <dgm:prSet/>
      <dgm:spPr/>
      <dgm:t>
        <a:bodyPr/>
        <a:lstStyle/>
        <a:p>
          <a:endParaRPr lang="en-US"/>
        </a:p>
      </dgm:t>
    </dgm:pt>
    <dgm:pt modelId="{8DA71E33-8302-463A-AE4B-35F3316F770D}" type="sibTrans" cxnId="{B7A2349F-6B55-4CDA-B975-1892D65220A2}">
      <dgm:prSet custT="1"/>
      <dgm:spPr/>
      <dgm:t>
        <a:bodyPr/>
        <a:lstStyle/>
        <a:p>
          <a:r>
            <a:rPr lang="en-US" sz="2100" dirty="0"/>
            <a:t>scripts</a:t>
          </a:r>
        </a:p>
      </dgm:t>
    </dgm:pt>
    <dgm:pt modelId="{92E5A9F4-517D-4E88-A4E2-DF09BBE73AEE}" type="pres">
      <dgm:prSet presAssocID="{4E33A0DB-FF18-447C-87ED-97BF14291F25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A2FAAAB-22A1-45A8-8399-844A24175197}" type="pres">
      <dgm:prSet presAssocID="{55A008A5-F436-4A12-890D-6B94CF0BC2B2}" presName="composite" presStyleCnt="0"/>
      <dgm:spPr/>
    </dgm:pt>
    <dgm:pt modelId="{6278A8F9-1E92-4601-98A1-9FF8E5D4F18A}" type="pres">
      <dgm:prSet presAssocID="{55A008A5-F436-4A12-890D-6B94CF0BC2B2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AABC2-0B78-4514-9E9F-9768603F32FA}" type="pres">
      <dgm:prSet presAssocID="{55A008A5-F436-4A12-890D-6B94CF0BC2B2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0B4AA77-7A9D-497E-8D9F-A7E6AC12ED36}" type="pres">
      <dgm:prSet presAssocID="{55A008A5-F436-4A12-890D-6B94CF0BC2B2}" presName="BalanceSpacing" presStyleCnt="0"/>
      <dgm:spPr/>
    </dgm:pt>
    <dgm:pt modelId="{106396ED-ED53-4CDB-B7B3-D5EB5CF62165}" type="pres">
      <dgm:prSet presAssocID="{55A008A5-F436-4A12-890D-6B94CF0BC2B2}" presName="BalanceSpacing1" presStyleCnt="0"/>
      <dgm:spPr/>
    </dgm:pt>
    <dgm:pt modelId="{54278D41-BA08-460B-83C0-FFBF0BFDB7C0}" type="pres">
      <dgm:prSet presAssocID="{EAD9BE3C-ABD9-4385-B943-404002CD2100}" presName="Accent1Text" presStyleLbl="node1" presStyleIdx="1" presStyleCnt="6"/>
      <dgm:spPr/>
      <dgm:t>
        <a:bodyPr/>
        <a:lstStyle/>
        <a:p>
          <a:endParaRPr lang="en-US"/>
        </a:p>
      </dgm:t>
    </dgm:pt>
    <dgm:pt modelId="{9FE53697-12D4-4320-9871-16BB06435780}" type="pres">
      <dgm:prSet presAssocID="{EAD9BE3C-ABD9-4385-B943-404002CD2100}" presName="spaceBetweenRectangles" presStyleCnt="0"/>
      <dgm:spPr/>
    </dgm:pt>
    <dgm:pt modelId="{25CE7226-97F5-4453-8966-67BD7952BA16}" type="pres">
      <dgm:prSet presAssocID="{3F28B733-0D63-4167-B8F3-537CEDE2482B}" presName="composite" presStyleCnt="0"/>
      <dgm:spPr/>
    </dgm:pt>
    <dgm:pt modelId="{5C1CA3D8-3FB3-4E99-B17F-A35F02EB033E}" type="pres">
      <dgm:prSet presAssocID="{3F28B733-0D63-4167-B8F3-537CEDE2482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2EBD5C-1451-4DEB-9AA6-B40F08636B15}" type="pres">
      <dgm:prSet presAssocID="{3F28B733-0D63-4167-B8F3-537CEDE2482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9381DE8-3530-45FE-92A0-1B14D91A2B6F}" type="pres">
      <dgm:prSet presAssocID="{3F28B733-0D63-4167-B8F3-537CEDE2482B}" presName="BalanceSpacing" presStyleCnt="0"/>
      <dgm:spPr/>
    </dgm:pt>
    <dgm:pt modelId="{46057680-2DE5-4639-859F-9EFEF7C42DDB}" type="pres">
      <dgm:prSet presAssocID="{3F28B733-0D63-4167-B8F3-537CEDE2482B}" presName="BalanceSpacing1" presStyleCnt="0"/>
      <dgm:spPr/>
    </dgm:pt>
    <dgm:pt modelId="{1C7C24DE-7E05-4ACA-BCEC-474CE62493F7}" type="pres">
      <dgm:prSet presAssocID="{4128ACEF-B0C2-49F3-A278-4B9B9A11C370}" presName="Accent1Text" presStyleLbl="node1" presStyleIdx="3" presStyleCnt="6"/>
      <dgm:spPr/>
      <dgm:t>
        <a:bodyPr/>
        <a:lstStyle/>
        <a:p>
          <a:endParaRPr lang="en-US"/>
        </a:p>
      </dgm:t>
    </dgm:pt>
    <dgm:pt modelId="{742CC2BA-4457-48EC-87BF-5B128EBD5D99}" type="pres">
      <dgm:prSet presAssocID="{4128ACEF-B0C2-49F3-A278-4B9B9A11C370}" presName="spaceBetweenRectangles" presStyleCnt="0"/>
      <dgm:spPr/>
    </dgm:pt>
    <dgm:pt modelId="{2213874F-DB7F-4A1F-88F4-67BAD4B2A928}" type="pres">
      <dgm:prSet presAssocID="{1D123472-4155-49DD-ABE7-4323AF1081B3}" presName="composite" presStyleCnt="0"/>
      <dgm:spPr/>
    </dgm:pt>
    <dgm:pt modelId="{43BCBE23-9E7D-4180-977C-A74FCD560B77}" type="pres">
      <dgm:prSet presAssocID="{1D123472-4155-49DD-ABE7-4323AF1081B3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8DC70-49FD-45BD-86CF-8027712E089F}" type="pres">
      <dgm:prSet presAssocID="{1D123472-4155-49DD-ABE7-4323AF1081B3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57E4ACB-4B6D-4DEB-80DB-B9303201E2F5}" type="pres">
      <dgm:prSet presAssocID="{1D123472-4155-49DD-ABE7-4323AF1081B3}" presName="BalanceSpacing" presStyleCnt="0"/>
      <dgm:spPr/>
    </dgm:pt>
    <dgm:pt modelId="{2733BFD9-0984-4CD6-BA31-72DC98E49927}" type="pres">
      <dgm:prSet presAssocID="{1D123472-4155-49DD-ABE7-4323AF1081B3}" presName="BalanceSpacing1" presStyleCnt="0"/>
      <dgm:spPr/>
    </dgm:pt>
    <dgm:pt modelId="{A96DF631-093B-4DED-A579-746F4DAECC33}" type="pres">
      <dgm:prSet presAssocID="{8DA71E33-8302-463A-AE4B-35F3316F770D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3539EB49-01AE-4240-9A53-5EB955541649}" type="presOf" srcId="{55A008A5-F436-4A12-890D-6B94CF0BC2B2}" destId="{6278A8F9-1E92-4601-98A1-9FF8E5D4F18A}" srcOrd="0" destOrd="0" presId="urn:microsoft.com/office/officeart/2008/layout/AlternatingHexagons"/>
    <dgm:cxn modelId="{442BC2A9-8913-44B1-8F92-0FD19548C0E1}" type="presOf" srcId="{3F28B733-0D63-4167-B8F3-537CEDE2482B}" destId="{5C1CA3D8-3FB3-4E99-B17F-A35F02EB033E}" srcOrd="0" destOrd="0" presId="urn:microsoft.com/office/officeart/2008/layout/AlternatingHexagons"/>
    <dgm:cxn modelId="{B7A2349F-6B55-4CDA-B975-1892D65220A2}" srcId="{4E33A0DB-FF18-447C-87ED-97BF14291F25}" destId="{1D123472-4155-49DD-ABE7-4323AF1081B3}" srcOrd="2" destOrd="0" parTransId="{A4F634EF-CD47-4672-997A-5165D106B78D}" sibTransId="{8DA71E33-8302-463A-AE4B-35F3316F770D}"/>
    <dgm:cxn modelId="{CFC1B667-03C1-413E-8820-2217D5D87C33}" srcId="{4E33A0DB-FF18-447C-87ED-97BF14291F25}" destId="{55A008A5-F436-4A12-890D-6B94CF0BC2B2}" srcOrd="0" destOrd="0" parTransId="{5B46AD26-1F8F-4426-8B93-FC986ECB873C}" sibTransId="{EAD9BE3C-ABD9-4385-B943-404002CD2100}"/>
    <dgm:cxn modelId="{E925FC58-3898-43B9-B19F-D70E8D0BFF8C}" type="presOf" srcId="{EAD9BE3C-ABD9-4385-B943-404002CD2100}" destId="{54278D41-BA08-460B-83C0-FFBF0BFDB7C0}" srcOrd="0" destOrd="0" presId="urn:microsoft.com/office/officeart/2008/layout/AlternatingHexagons"/>
    <dgm:cxn modelId="{7E47148A-240A-4FD2-AB63-DA0273EE7A58}" type="presOf" srcId="{4E33A0DB-FF18-447C-87ED-97BF14291F25}" destId="{92E5A9F4-517D-4E88-A4E2-DF09BBE73AEE}" srcOrd="0" destOrd="0" presId="urn:microsoft.com/office/officeart/2008/layout/AlternatingHexagons"/>
    <dgm:cxn modelId="{A2AB5422-6492-4743-B89D-629467BEBC17}" srcId="{4E33A0DB-FF18-447C-87ED-97BF14291F25}" destId="{3F28B733-0D63-4167-B8F3-537CEDE2482B}" srcOrd="1" destOrd="0" parTransId="{F902DED7-919D-4066-9C93-9454B13ACE23}" sibTransId="{4128ACEF-B0C2-49F3-A278-4B9B9A11C370}"/>
    <dgm:cxn modelId="{8F7BF183-B9DD-4A6D-8F5F-DF67C1CFCB44}" type="presOf" srcId="{8DA71E33-8302-463A-AE4B-35F3316F770D}" destId="{A96DF631-093B-4DED-A579-746F4DAECC33}" srcOrd="0" destOrd="0" presId="urn:microsoft.com/office/officeart/2008/layout/AlternatingHexagons"/>
    <dgm:cxn modelId="{9CC69E20-FB66-4271-BAB7-A3D3E8C7D0F1}" type="presOf" srcId="{4128ACEF-B0C2-49F3-A278-4B9B9A11C370}" destId="{1C7C24DE-7E05-4ACA-BCEC-474CE62493F7}" srcOrd="0" destOrd="0" presId="urn:microsoft.com/office/officeart/2008/layout/AlternatingHexagons"/>
    <dgm:cxn modelId="{E4384EA3-4F97-452E-A25D-3AE9BE99A6AF}" type="presOf" srcId="{1D123472-4155-49DD-ABE7-4323AF1081B3}" destId="{43BCBE23-9E7D-4180-977C-A74FCD560B77}" srcOrd="0" destOrd="0" presId="urn:microsoft.com/office/officeart/2008/layout/AlternatingHexagons"/>
    <dgm:cxn modelId="{800E7C1C-3D7B-4E6D-8FC2-E5F8B5672863}" type="presParOf" srcId="{92E5A9F4-517D-4E88-A4E2-DF09BBE73AEE}" destId="{2A2FAAAB-22A1-45A8-8399-844A24175197}" srcOrd="0" destOrd="0" presId="urn:microsoft.com/office/officeart/2008/layout/AlternatingHexagons"/>
    <dgm:cxn modelId="{E5883C98-928A-469C-92F7-B2198BD50B0D}" type="presParOf" srcId="{2A2FAAAB-22A1-45A8-8399-844A24175197}" destId="{6278A8F9-1E92-4601-98A1-9FF8E5D4F18A}" srcOrd="0" destOrd="0" presId="urn:microsoft.com/office/officeart/2008/layout/AlternatingHexagons"/>
    <dgm:cxn modelId="{B9D10E0E-B91F-430E-A1CC-91FE56952671}" type="presParOf" srcId="{2A2FAAAB-22A1-45A8-8399-844A24175197}" destId="{6A6AABC2-0B78-4514-9E9F-9768603F32FA}" srcOrd="1" destOrd="0" presId="urn:microsoft.com/office/officeart/2008/layout/AlternatingHexagons"/>
    <dgm:cxn modelId="{E8A47841-D335-4B8D-BA1D-0250AA346B4C}" type="presParOf" srcId="{2A2FAAAB-22A1-45A8-8399-844A24175197}" destId="{A0B4AA77-7A9D-497E-8D9F-A7E6AC12ED36}" srcOrd="2" destOrd="0" presId="urn:microsoft.com/office/officeart/2008/layout/AlternatingHexagons"/>
    <dgm:cxn modelId="{C44D51B9-D5D8-481A-B885-646207B12991}" type="presParOf" srcId="{2A2FAAAB-22A1-45A8-8399-844A24175197}" destId="{106396ED-ED53-4CDB-B7B3-D5EB5CF62165}" srcOrd="3" destOrd="0" presId="urn:microsoft.com/office/officeart/2008/layout/AlternatingHexagons"/>
    <dgm:cxn modelId="{4176472C-FFAE-486D-9760-9AA236B0AADC}" type="presParOf" srcId="{2A2FAAAB-22A1-45A8-8399-844A24175197}" destId="{54278D41-BA08-460B-83C0-FFBF0BFDB7C0}" srcOrd="4" destOrd="0" presId="urn:microsoft.com/office/officeart/2008/layout/AlternatingHexagons"/>
    <dgm:cxn modelId="{7A043822-FC6B-44A8-94DF-08A90FC1616C}" type="presParOf" srcId="{92E5A9F4-517D-4E88-A4E2-DF09BBE73AEE}" destId="{9FE53697-12D4-4320-9871-16BB06435780}" srcOrd="1" destOrd="0" presId="urn:microsoft.com/office/officeart/2008/layout/AlternatingHexagons"/>
    <dgm:cxn modelId="{DF2963EC-D890-4DB0-8B14-F718EBF536F4}" type="presParOf" srcId="{92E5A9F4-517D-4E88-A4E2-DF09BBE73AEE}" destId="{25CE7226-97F5-4453-8966-67BD7952BA16}" srcOrd="2" destOrd="0" presId="urn:microsoft.com/office/officeart/2008/layout/AlternatingHexagons"/>
    <dgm:cxn modelId="{3F61D9EE-658A-4B6B-B5CB-95E2692CA9C5}" type="presParOf" srcId="{25CE7226-97F5-4453-8966-67BD7952BA16}" destId="{5C1CA3D8-3FB3-4E99-B17F-A35F02EB033E}" srcOrd="0" destOrd="0" presId="urn:microsoft.com/office/officeart/2008/layout/AlternatingHexagons"/>
    <dgm:cxn modelId="{FAC388A5-3833-4D4E-91A8-17F2985076DA}" type="presParOf" srcId="{25CE7226-97F5-4453-8966-67BD7952BA16}" destId="{172EBD5C-1451-4DEB-9AA6-B40F08636B15}" srcOrd="1" destOrd="0" presId="urn:microsoft.com/office/officeart/2008/layout/AlternatingHexagons"/>
    <dgm:cxn modelId="{47E7D714-EEA2-4808-B85A-3BDB3D111AA7}" type="presParOf" srcId="{25CE7226-97F5-4453-8966-67BD7952BA16}" destId="{E9381DE8-3530-45FE-92A0-1B14D91A2B6F}" srcOrd="2" destOrd="0" presId="urn:microsoft.com/office/officeart/2008/layout/AlternatingHexagons"/>
    <dgm:cxn modelId="{4DE4F807-4FDD-4E2F-B41B-FB26AE38A860}" type="presParOf" srcId="{25CE7226-97F5-4453-8966-67BD7952BA16}" destId="{46057680-2DE5-4639-859F-9EFEF7C42DDB}" srcOrd="3" destOrd="0" presId="urn:microsoft.com/office/officeart/2008/layout/AlternatingHexagons"/>
    <dgm:cxn modelId="{85264322-40CD-4576-B44D-474D79EA3BD9}" type="presParOf" srcId="{25CE7226-97F5-4453-8966-67BD7952BA16}" destId="{1C7C24DE-7E05-4ACA-BCEC-474CE62493F7}" srcOrd="4" destOrd="0" presId="urn:microsoft.com/office/officeart/2008/layout/AlternatingHexagons"/>
    <dgm:cxn modelId="{5142B1E9-E7D1-4B3D-9E0D-6A9AA2943946}" type="presParOf" srcId="{92E5A9F4-517D-4E88-A4E2-DF09BBE73AEE}" destId="{742CC2BA-4457-48EC-87BF-5B128EBD5D99}" srcOrd="3" destOrd="0" presId="urn:microsoft.com/office/officeart/2008/layout/AlternatingHexagons"/>
    <dgm:cxn modelId="{F3550A30-0814-478E-8FAF-954A865B7ABA}" type="presParOf" srcId="{92E5A9F4-517D-4E88-A4E2-DF09BBE73AEE}" destId="{2213874F-DB7F-4A1F-88F4-67BAD4B2A928}" srcOrd="4" destOrd="0" presId="urn:microsoft.com/office/officeart/2008/layout/AlternatingHexagons"/>
    <dgm:cxn modelId="{3A3D7062-B89B-4923-BAE1-40DFB9205365}" type="presParOf" srcId="{2213874F-DB7F-4A1F-88F4-67BAD4B2A928}" destId="{43BCBE23-9E7D-4180-977C-A74FCD560B77}" srcOrd="0" destOrd="0" presId="urn:microsoft.com/office/officeart/2008/layout/AlternatingHexagons"/>
    <dgm:cxn modelId="{283FF174-6B39-44E3-BE2D-9E2900A30BD2}" type="presParOf" srcId="{2213874F-DB7F-4A1F-88F4-67BAD4B2A928}" destId="{97D8DC70-49FD-45BD-86CF-8027712E089F}" srcOrd="1" destOrd="0" presId="urn:microsoft.com/office/officeart/2008/layout/AlternatingHexagons"/>
    <dgm:cxn modelId="{1B68DAD3-6B4A-4DF6-B716-BF553CC40B3F}" type="presParOf" srcId="{2213874F-DB7F-4A1F-88F4-67BAD4B2A928}" destId="{057E4ACB-4B6D-4DEB-80DB-B9303201E2F5}" srcOrd="2" destOrd="0" presId="urn:microsoft.com/office/officeart/2008/layout/AlternatingHexagons"/>
    <dgm:cxn modelId="{00D3DD37-3E81-4CEE-83D2-E5C137942EA8}" type="presParOf" srcId="{2213874F-DB7F-4A1F-88F4-67BAD4B2A928}" destId="{2733BFD9-0984-4CD6-BA31-72DC98E49927}" srcOrd="3" destOrd="0" presId="urn:microsoft.com/office/officeart/2008/layout/AlternatingHexagons"/>
    <dgm:cxn modelId="{DEF2BA40-2B77-4101-AB4C-1CCD299508E7}" type="presParOf" srcId="{2213874F-DB7F-4A1F-88F4-67BAD4B2A928}" destId="{A96DF631-093B-4DED-A579-746F4DAECC3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399516-8CD3-42B1-A441-17C24CA9599C}" type="doc">
      <dgm:prSet loTypeId="urn:microsoft.com/office/officeart/2005/8/layout/vList3#1" loCatId="list" qsTypeId="urn:microsoft.com/office/officeart/2005/8/quickstyle/simple4" qsCatId="simple" csTypeId="urn:microsoft.com/office/officeart/2005/8/colors/accent1_5" csCatId="accent1" phldr="1"/>
      <dgm:spPr/>
    </dgm:pt>
    <dgm:pt modelId="{CBF18DE4-D007-4F31-BE46-212A83E8D229}">
      <dgm:prSet phldrT="[Text]"/>
      <dgm:spPr/>
      <dgm:t>
        <a:bodyPr/>
        <a:lstStyle/>
        <a:p>
          <a:r>
            <a:rPr lang="en-US" dirty="0"/>
            <a:t>Move Forward</a:t>
          </a:r>
        </a:p>
      </dgm:t>
    </dgm:pt>
    <dgm:pt modelId="{B4E6EFC8-86E0-4E55-9FA1-F7B5A049750B}" type="parTrans" cxnId="{B96D217D-257A-4BA8-936C-8B1C1670AE4B}">
      <dgm:prSet/>
      <dgm:spPr/>
      <dgm:t>
        <a:bodyPr/>
        <a:lstStyle/>
        <a:p>
          <a:endParaRPr lang="en-US"/>
        </a:p>
      </dgm:t>
    </dgm:pt>
    <dgm:pt modelId="{24AEDE2E-8504-4D30-B1BA-08F5B6FE6AB7}" type="sibTrans" cxnId="{B96D217D-257A-4BA8-936C-8B1C1670AE4B}">
      <dgm:prSet/>
      <dgm:spPr/>
      <dgm:t>
        <a:bodyPr/>
        <a:lstStyle/>
        <a:p>
          <a:endParaRPr lang="en-US"/>
        </a:p>
      </dgm:t>
    </dgm:pt>
    <dgm:pt modelId="{6EA6A0D5-1DE7-4FD1-93CB-6FB8019ABBCA}">
      <dgm:prSet phldrT="[Text]"/>
      <dgm:spPr/>
      <dgm:t>
        <a:bodyPr/>
        <a:lstStyle/>
        <a:p>
          <a:r>
            <a:rPr lang="en-US" dirty="0"/>
            <a:t>Rotate Right</a:t>
          </a:r>
        </a:p>
      </dgm:t>
    </dgm:pt>
    <dgm:pt modelId="{416EE1EE-5544-4108-A088-992D2777F6C5}" type="parTrans" cxnId="{9DC0A573-FB5A-4037-8E95-B3A6FAA72452}">
      <dgm:prSet/>
      <dgm:spPr/>
      <dgm:t>
        <a:bodyPr/>
        <a:lstStyle/>
        <a:p>
          <a:endParaRPr lang="en-US"/>
        </a:p>
      </dgm:t>
    </dgm:pt>
    <dgm:pt modelId="{042F22F1-92DF-492A-98E1-AC06AC7D5436}" type="sibTrans" cxnId="{9DC0A573-FB5A-4037-8E95-B3A6FAA72452}">
      <dgm:prSet/>
      <dgm:spPr/>
      <dgm:t>
        <a:bodyPr/>
        <a:lstStyle/>
        <a:p>
          <a:endParaRPr lang="en-US"/>
        </a:p>
      </dgm:t>
    </dgm:pt>
    <dgm:pt modelId="{89A0B2EB-DE4C-4491-B25A-0298120B74B0}">
      <dgm:prSet phldrT="[Text]"/>
      <dgm:spPr/>
      <dgm:t>
        <a:bodyPr/>
        <a:lstStyle/>
        <a:p>
          <a:r>
            <a:rPr lang="en-US" dirty="0"/>
            <a:t>Rotate Left</a:t>
          </a:r>
        </a:p>
      </dgm:t>
    </dgm:pt>
    <dgm:pt modelId="{F9AE7172-654E-450F-92BA-AE55AE7AA34E}" type="parTrans" cxnId="{23996166-B5BC-437C-9AD8-E87E88ED16F7}">
      <dgm:prSet/>
      <dgm:spPr/>
      <dgm:t>
        <a:bodyPr/>
        <a:lstStyle/>
        <a:p>
          <a:endParaRPr lang="en-US"/>
        </a:p>
      </dgm:t>
    </dgm:pt>
    <dgm:pt modelId="{F7D7160C-AEFE-4681-910F-7AF498BCFFFB}" type="sibTrans" cxnId="{23996166-B5BC-437C-9AD8-E87E88ED16F7}">
      <dgm:prSet/>
      <dgm:spPr/>
      <dgm:t>
        <a:bodyPr/>
        <a:lstStyle/>
        <a:p>
          <a:endParaRPr lang="en-US"/>
        </a:p>
      </dgm:t>
    </dgm:pt>
    <dgm:pt modelId="{3B8772E1-67A4-4AA8-AF22-50B49507E43F}">
      <dgm:prSet phldrT="[Text]"/>
      <dgm:spPr/>
      <dgm:t>
        <a:bodyPr/>
        <a:lstStyle/>
        <a:p>
          <a:r>
            <a:rPr lang="en-US" dirty="0"/>
            <a:t>Stop</a:t>
          </a:r>
        </a:p>
      </dgm:t>
    </dgm:pt>
    <dgm:pt modelId="{29CD2025-ECC7-42FA-AF69-E63F8FCBCEC6}" type="parTrans" cxnId="{BF9CF16C-960B-4657-B104-7FDCF8B1514C}">
      <dgm:prSet/>
      <dgm:spPr/>
      <dgm:t>
        <a:bodyPr/>
        <a:lstStyle/>
        <a:p>
          <a:endParaRPr lang="en-US"/>
        </a:p>
      </dgm:t>
    </dgm:pt>
    <dgm:pt modelId="{B3BD2881-0CAB-477F-97C1-8C80EC4B0760}" type="sibTrans" cxnId="{BF9CF16C-960B-4657-B104-7FDCF8B1514C}">
      <dgm:prSet/>
      <dgm:spPr/>
      <dgm:t>
        <a:bodyPr/>
        <a:lstStyle/>
        <a:p>
          <a:endParaRPr lang="en-US"/>
        </a:p>
      </dgm:t>
    </dgm:pt>
    <dgm:pt modelId="{8700DC0A-B8B3-4089-AE3D-9B5B281AC15A}">
      <dgm:prSet phldrT="[Text]"/>
      <dgm:spPr/>
      <dgm:t>
        <a:bodyPr/>
        <a:lstStyle/>
        <a:p>
          <a:r>
            <a:rPr lang="en-US" dirty="0"/>
            <a:t>Get Sensor Value</a:t>
          </a:r>
        </a:p>
      </dgm:t>
    </dgm:pt>
    <dgm:pt modelId="{F3C16B6F-E17E-4117-8C04-6822F59F65C4}" type="parTrans" cxnId="{46562A81-1DD4-489E-A648-57A097F37D54}">
      <dgm:prSet/>
      <dgm:spPr/>
      <dgm:t>
        <a:bodyPr/>
        <a:lstStyle/>
        <a:p>
          <a:endParaRPr lang="en-US"/>
        </a:p>
      </dgm:t>
    </dgm:pt>
    <dgm:pt modelId="{9BBAF268-399A-49C9-9EE2-AF93F23A7AEC}" type="sibTrans" cxnId="{46562A81-1DD4-489E-A648-57A097F37D54}">
      <dgm:prSet/>
      <dgm:spPr/>
      <dgm:t>
        <a:bodyPr/>
        <a:lstStyle/>
        <a:p>
          <a:endParaRPr lang="en-US"/>
        </a:p>
      </dgm:t>
    </dgm:pt>
    <dgm:pt modelId="{626E91F7-BFAC-4D70-972F-6A9AD473A549}" type="pres">
      <dgm:prSet presAssocID="{D5399516-8CD3-42B1-A441-17C24CA9599C}" presName="linearFlow" presStyleCnt="0">
        <dgm:presLayoutVars>
          <dgm:dir/>
          <dgm:resizeHandles val="exact"/>
        </dgm:presLayoutVars>
      </dgm:prSet>
      <dgm:spPr/>
    </dgm:pt>
    <dgm:pt modelId="{9F7B1D51-DE26-4BB5-A93A-74C1E11F7C5D}" type="pres">
      <dgm:prSet presAssocID="{CBF18DE4-D007-4F31-BE46-212A83E8D229}" presName="composite" presStyleCnt="0"/>
      <dgm:spPr/>
    </dgm:pt>
    <dgm:pt modelId="{113BB459-08AE-4AE5-BFD9-F62969BF324B}" type="pres">
      <dgm:prSet presAssocID="{CBF18DE4-D007-4F31-BE46-212A83E8D229}" presName="imgShp" presStyleLbl="fgImgPlace1" presStyleIdx="0" presStyleCnt="5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BDC0235A-0DC1-4155-B54D-75B01AABD016}" type="pres">
      <dgm:prSet presAssocID="{CBF18DE4-D007-4F31-BE46-212A83E8D229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5B0E2-303E-4E42-AEF2-2FCDBA50B908}" type="pres">
      <dgm:prSet presAssocID="{24AEDE2E-8504-4D30-B1BA-08F5B6FE6AB7}" presName="spacing" presStyleCnt="0"/>
      <dgm:spPr/>
    </dgm:pt>
    <dgm:pt modelId="{CDC5A1DD-7A14-4DC9-8C1E-174DD6BE127A}" type="pres">
      <dgm:prSet presAssocID="{6EA6A0D5-1DE7-4FD1-93CB-6FB8019ABBCA}" presName="composite" presStyleCnt="0"/>
      <dgm:spPr/>
    </dgm:pt>
    <dgm:pt modelId="{6FBC8411-B60A-4021-B762-17AEB09F8555}" type="pres">
      <dgm:prSet presAssocID="{6EA6A0D5-1DE7-4FD1-93CB-6FB8019ABBCA}" presName="imgShp" presStyleLbl="fgImgPlace1" presStyleIdx="1" presStyleCnt="5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8E13B8A2-38A1-4CC2-8F8A-24EB1760ECB7}" type="pres">
      <dgm:prSet presAssocID="{6EA6A0D5-1DE7-4FD1-93CB-6FB8019ABBCA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CD0CB3-B12F-4B83-B385-7355FB146347}" type="pres">
      <dgm:prSet presAssocID="{042F22F1-92DF-492A-98E1-AC06AC7D5436}" presName="spacing" presStyleCnt="0"/>
      <dgm:spPr/>
    </dgm:pt>
    <dgm:pt modelId="{E85F230B-F67F-4E6B-BB7C-4DC05C2AF9FA}" type="pres">
      <dgm:prSet presAssocID="{89A0B2EB-DE4C-4491-B25A-0298120B74B0}" presName="composite" presStyleCnt="0"/>
      <dgm:spPr/>
    </dgm:pt>
    <dgm:pt modelId="{71F77D2F-3564-40B7-AD67-0DF5D04E0BBD}" type="pres">
      <dgm:prSet presAssocID="{89A0B2EB-DE4C-4491-B25A-0298120B74B0}" presName="imgShp" presStyleLbl="fgImgPlace1" presStyleIdx="2" presStyleCnt="5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2449D1EC-110F-4199-9E9A-F3E3DDBE0F5A}" type="pres">
      <dgm:prSet presAssocID="{89A0B2EB-DE4C-4491-B25A-0298120B74B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58B86A-3E82-404C-96AD-2609F3E58C4D}" type="pres">
      <dgm:prSet presAssocID="{F7D7160C-AEFE-4681-910F-7AF498BCFFFB}" presName="spacing" presStyleCnt="0"/>
      <dgm:spPr/>
    </dgm:pt>
    <dgm:pt modelId="{F975D845-0F4C-44D3-BA41-E57ED73BAB37}" type="pres">
      <dgm:prSet presAssocID="{3B8772E1-67A4-4AA8-AF22-50B49507E43F}" presName="composite" presStyleCnt="0"/>
      <dgm:spPr/>
    </dgm:pt>
    <dgm:pt modelId="{04E9F44E-4414-481D-B20B-114A128A1756}" type="pres">
      <dgm:prSet presAssocID="{3B8772E1-67A4-4AA8-AF22-50B49507E43F}" presName="imgShp" presStyleLbl="fgImgPlace1" presStyleIdx="3" presStyleCnt="5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46C976BF-4A7E-4261-A04E-7B22719F62F1}" type="pres">
      <dgm:prSet presAssocID="{3B8772E1-67A4-4AA8-AF22-50B49507E43F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B830B-D068-40AF-AEC6-CF5ED3664033}" type="pres">
      <dgm:prSet presAssocID="{B3BD2881-0CAB-477F-97C1-8C80EC4B0760}" presName="spacing" presStyleCnt="0"/>
      <dgm:spPr/>
    </dgm:pt>
    <dgm:pt modelId="{DAB7CFA6-EB5D-4B49-864A-2A6ABBA0D3C9}" type="pres">
      <dgm:prSet presAssocID="{8700DC0A-B8B3-4089-AE3D-9B5B281AC15A}" presName="composite" presStyleCnt="0"/>
      <dgm:spPr/>
    </dgm:pt>
    <dgm:pt modelId="{2157DC70-8EC5-4157-B695-FF8B52485F62}" type="pres">
      <dgm:prSet presAssocID="{8700DC0A-B8B3-4089-AE3D-9B5B281AC15A}" presName="imgShp" presStyleLbl="fgImgPlace1" presStyleIdx="4" presStyleCnt="5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B0471B94-D1DD-4FD1-94E4-2084B176950E}" type="pres">
      <dgm:prSet presAssocID="{8700DC0A-B8B3-4089-AE3D-9B5B281AC15A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562A81-1DD4-489E-A648-57A097F37D54}" srcId="{D5399516-8CD3-42B1-A441-17C24CA9599C}" destId="{8700DC0A-B8B3-4089-AE3D-9B5B281AC15A}" srcOrd="4" destOrd="0" parTransId="{F3C16B6F-E17E-4117-8C04-6822F59F65C4}" sibTransId="{9BBAF268-399A-49C9-9EE2-AF93F23A7AEC}"/>
    <dgm:cxn modelId="{4CE20B1D-8FCF-4A52-A76C-0E8F74ECE055}" type="presOf" srcId="{D5399516-8CD3-42B1-A441-17C24CA9599C}" destId="{626E91F7-BFAC-4D70-972F-6A9AD473A549}" srcOrd="0" destOrd="0" presId="urn:microsoft.com/office/officeart/2005/8/layout/vList3#1"/>
    <dgm:cxn modelId="{B96D217D-257A-4BA8-936C-8B1C1670AE4B}" srcId="{D5399516-8CD3-42B1-A441-17C24CA9599C}" destId="{CBF18DE4-D007-4F31-BE46-212A83E8D229}" srcOrd="0" destOrd="0" parTransId="{B4E6EFC8-86E0-4E55-9FA1-F7B5A049750B}" sibTransId="{24AEDE2E-8504-4D30-B1BA-08F5B6FE6AB7}"/>
    <dgm:cxn modelId="{BF9CF16C-960B-4657-B104-7FDCF8B1514C}" srcId="{D5399516-8CD3-42B1-A441-17C24CA9599C}" destId="{3B8772E1-67A4-4AA8-AF22-50B49507E43F}" srcOrd="3" destOrd="0" parTransId="{29CD2025-ECC7-42FA-AF69-E63F8FCBCEC6}" sibTransId="{B3BD2881-0CAB-477F-97C1-8C80EC4B0760}"/>
    <dgm:cxn modelId="{34C8362A-E90F-44D4-B219-56C7AB514167}" type="presOf" srcId="{8700DC0A-B8B3-4089-AE3D-9B5B281AC15A}" destId="{B0471B94-D1DD-4FD1-94E4-2084B176950E}" srcOrd="0" destOrd="0" presId="urn:microsoft.com/office/officeart/2005/8/layout/vList3#1"/>
    <dgm:cxn modelId="{23996166-B5BC-437C-9AD8-E87E88ED16F7}" srcId="{D5399516-8CD3-42B1-A441-17C24CA9599C}" destId="{89A0B2EB-DE4C-4491-B25A-0298120B74B0}" srcOrd="2" destOrd="0" parTransId="{F9AE7172-654E-450F-92BA-AE55AE7AA34E}" sibTransId="{F7D7160C-AEFE-4681-910F-7AF498BCFFFB}"/>
    <dgm:cxn modelId="{9DC0A573-FB5A-4037-8E95-B3A6FAA72452}" srcId="{D5399516-8CD3-42B1-A441-17C24CA9599C}" destId="{6EA6A0D5-1DE7-4FD1-93CB-6FB8019ABBCA}" srcOrd="1" destOrd="0" parTransId="{416EE1EE-5544-4108-A088-992D2777F6C5}" sibTransId="{042F22F1-92DF-492A-98E1-AC06AC7D5436}"/>
    <dgm:cxn modelId="{3354DB9E-9882-4DE4-952F-937B5D75A3DD}" type="presOf" srcId="{89A0B2EB-DE4C-4491-B25A-0298120B74B0}" destId="{2449D1EC-110F-4199-9E9A-F3E3DDBE0F5A}" srcOrd="0" destOrd="0" presId="urn:microsoft.com/office/officeart/2005/8/layout/vList3#1"/>
    <dgm:cxn modelId="{305E0915-F191-4834-A646-3711ED64B9E6}" type="presOf" srcId="{3B8772E1-67A4-4AA8-AF22-50B49507E43F}" destId="{46C976BF-4A7E-4261-A04E-7B22719F62F1}" srcOrd="0" destOrd="0" presId="urn:microsoft.com/office/officeart/2005/8/layout/vList3#1"/>
    <dgm:cxn modelId="{DB43DA1A-4766-4ADB-8CD7-FEBD604CA424}" type="presOf" srcId="{6EA6A0D5-1DE7-4FD1-93CB-6FB8019ABBCA}" destId="{8E13B8A2-38A1-4CC2-8F8A-24EB1760ECB7}" srcOrd="0" destOrd="0" presId="urn:microsoft.com/office/officeart/2005/8/layout/vList3#1"/>
    <dgm:cxn modelId="{8F2A3C95-3C55-4D63-9E7F-236063E2E005}" type="presOf" srcId="{CBF18DE4-D007-4F31-BE46-212A83E8D229}" destId="{BDC0235A-0DC1-4155-B54D-75B01AABD016}" srcOrd="0" destOrd="0" presId="urn:microsoft.com/office/officeart/2005/8/layout/vList3#1"/>
    <dgm:cxn modelId="{EC90AC44-6731-406F-81B6-E1A2CBCEE712}" type="presParOf" srcId="{626E91F7-BFAC-4D70-972F-6A9AD473A549}" destId="{9F7B1D51-DE26-4BB5-A93A-74C1E11F7C5D}" srcOrd="0" destOrd="0" presId="urn:microsoft.com/office/officeart/2005/8/layout/vList3#1"/>
    <dgm:cxn modelId="{9781AF51-8E0D-4944-AE00-135A0F0DB6B9}" type="presParOf" srcId="{9F7B1D51-DE26-4BB5-A93A-74C1E11F7C5D}" destId="{113BB459-08AE-4AE5-BFD9-F62969BF324B}" srcOrd="0" destOrd="0" presId="urn:microsoft.com/office/officeart/2005/8/layout/vList3#1"/>
    <dgm:cxn modelId="{AC6534B0-016C-4270-8CB1-80F74E11846C}" type="presParOf" srcId="{9F7B1D51-DE26-4BB5-A93A-74C1E11F7C5D}" destId="{BDC0235A-0DC1-4155-B54D-75B01AABD016}" srcOrd="1" destOrd="0" presId="urn:microsoft.com/office/officeart/2005/8/layout/vList3#1"/>
    <dgm:cxn modelId="{E08EBEFD-EB0E-4D8F-96AE-BEE6EDA3996E}" type="presParOf" srcId="{626E91F7-BFAC-4D70-972F-6A9AD473A549}" destId="{54C5B0E2-303E-4E42-AEF2-2FCDBA50B908}" srcOrd="1" destOrd="0" presId="urn:microsoft.com/office/officeart/2005/8/layout/vList3#1"/>
    <dgm:cxn modelId="{EAD94A0F-7C7D-4E41-9A41-C6177F020858}" type="presParOf" srcId="{626E91F7-BFAC-4D70-972F-6A9AD473A549}" destId="{CDC5A1DD-7A14-4DC9-8C1E-174DD6BE127A}" srcOrd="2" destOrd="0" presId="urn:microsoft.com/office/officeart/2005/8/layout/vList3#1"/>
    <dgm:cxn modelId="{A99104FD-2782-41E7-8F98-6DCFFCB6C0E4}" type="presParOf" srcId="{CDC5A1DD-7A14-4DC9-8C1E-174DD6BE127A}" destId="{6FBC8411-B60A-4021-B762-17AEB09F8555}" srcOrd="0" destOrd="0" presId="urn:microsoft.com/office/officeart/2005/8/layout/vList3#1"/>
    <dgm:cxn modelId="{216F2BDF-AAD8-4C79-A2A1-650590579DFD}" type="presParOf" srcId="{CDC5A1DD-7A14-4DC9-8C1E-174DD6BE127A}" destId="{8E13B8A2-38A1-4CC2-8F8A-24EB1760ECB7}" srcOrd="1" destOrd="0" presId="urn:microsoft.com/office/officeart/2005/8/layout/vList3#1"/>
    <dgm:cxn modelId="{C0795AAB-C531-4ECC-B888-D96486807EC7}" type="presParOf" srcId="{626E91F7-BFAC-4D70-972F-6A9AD473A549}" destId="{39CD0CB3-B12F-4B83-B385-7355FB146347}" srcOrd="3" destOrd="0" presId="urn:microsoft.com/office/officeart/2005/8/layout/vList3#1"/>
    <dgm:cxn modelId="{E5A3EA57-7F03-4C44-B521-B844FE780C74}" type="presParOf" srcId="{626E91F7-BFAC-4D70-972F-6A9AD473A549}" destId="{E85F230B-F67F-4E6B-BB7C-4DC05C2AF9FA}" srcOrd="4" destOrd="0" presId="urn:microsoft.com/office/officeart/2005/8/layout/vList3#1"/>
    <dgm:cxn modelId="{8BE7B1FF-8CCC-49A4-892E-EA0A66D932E0}" type="presParOf" srcId="{E85F230B-F67F-4E6B-BB7C-4DC05C2AF9FA}" destId="{71F77D2F-3564-40B7-AD67-0DF5D04E0BBD}" srcOrd="0" destOrd="0" presId="urn:microsoft.com/office/officeart/2005/8/layout/vList3#1"/>
    <dgm:cxn modelId="{45F263DE-FC7C-4544-82D0-EE7BFB8AC525}" type="presParOf" srcId="{E85F230B-F67F-4E6B-BB7C-4DC05C2AF9FA}" destId="{2449D1EC-110F-4199-9E9A-F3E3DDBE0F5A}" srcOrd="1" destOrd="0" presId="urn:microsoft.com/office/officeart/2005/8/layout/vList3#1"/>
    <dgm:cxn modelId="{523BE77A-1F53-4EB5-82CD-BDD65CC853A0}" type="presParOf" srcId="{626E91F7-BFAC-4D70-972F-6A9AD473A549}" destId="{0B58B86A-3E82-404C-96AD-2609F3E58C4D}" srcOrd="5" destOrd="0" presId="urn:microsoft.com/office/officeart/2005/8/layout/vList3#1"/>
    <dgm:cxn modelId="{0EB693C9-DE14-450D-9621-D520F400B7EF}" type="presParOf" srcId="{626E91F7-BFAC-4D70-972F-6A9AD473A549}" destId="{F975D845-0F4C-44D3-BA41-E57ED73BAB37}" srcOrd="6" destOrd="0" presId="urn:microsoft.com/office/officeart/2005/8/layout/vList3#1"/>
    <dgm:cxn modelId="{720374C5-D980-454C-BBE2-2E5CF1E41050}" type="presParOf" srcId="{F975D845-0F4C-44D3-BA41-E57ED73BAB37}" destId="{04E9F44E-4414-481D-B20B-114A128A1756}" srcOrd="0" destOrd="0" presId="urn:microsoft.com/office/officeart/2005/8/layout/vList3#1"/>
    <dgm:cxn modelId="{8B46E897-5F7E-4035-B067-5CE2C3092B2F}" type="presParOf" srcId="{F975D845-0F4C-44D3-BA41-E57ED73BAB37}" destId="{46C976BF-4A7E-4261-A04E-7B22719F62F1}" srcOrd="1" destOrd="0" presId="urn:microsoft.com/office/officeart/2005/8/layout/vList3#1"/>
    <dgm:cxn modelId="{89BAA73C-459D-4F1B-B789-36D0371E58A2}" type="presParOf" srcId="{626E91F7-BFAC-4D70-972F-6A9AD473A549}" destId="{8B1B830B-D068-40AF-AEC6-CF5ED3664033}" srcOrd="7" destOrd="0" presId="urn:microsoft.com/office/officeart/2005/8/layout/vList3#1"/>
    <dgm:cxn modelId="{FA6B7F81-5E78-4294-AD9E-CBAE55F0A43C}" type="presParOf" srcId="{626E91F7-BFAC-4D70-972F-6A9AD473A549}" destId="{DAB7CFA6-EB5D-4B49-864A-2A6ABBA0D3C9}" srcOrd="8" destOrd="0" presId="urn:microsoft.com/office/officeart/2005/8/layout/vList3#1"/>
    <dgm:cxn modelId="{82909F83-CF98-4836-9C86-43DEF535BD5A}" type="presParOf" srcId="{DAB7CFA6-EB5D-4B49-864A-2A6ABBA0D3C9}" destId="{2157DC70-8EC5-4157-B695-FF8B52485F62}" srcOrd="0" destOrd="0" presId="urn:microsoft.com/office/officeart/2005/8/layout/vList3#1"/>
    <dgm:cxn modelId="{6D2E903F-57FF-409D-BB76-599FE444587A}" type="presParOf" srcId="{DAB7CFA6-EB5D-4B49-864A-2A6ABBA0D3C9}" destId="{B0471B94-D1DD-4FD1-94E4-2084B176950E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7C8E7B-F004-402A-BAA1-147AC178BBE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7767D2E-19AD-46E0-AF06-4A15C1376B7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rtl="0"/>
          <a:r>
            <a:rPr lang="en-US" b="1" dirty="0" err="1" smtClean="0"/>
            <a:t>vrep.simxCallScriptFunction</a:t>
          </a:r>
          <a:r>
            <a:rPr lang="en-US" b="1" dirty="0" smtClean="0"/>
            <a:t>:  </a:t>
          </a:r>
          <a:r>
            <a:rPr lang="en-US" dirty="0" smtClean="0"/>
            <a:t>Remotely calls a V-REP script function</a:t>
          </a:r>
          <a:endParaRPr lang="en-US" dirty="0"/>
        </a:p>
      </dgm:t>
    </dgm:pt>
    <dgm:pt modelId="{06B09A7B-AAEF-4E51-9FF8-B5DBC139A5DA}" type="parTrans" cxnId="{1D95A529-05E2-4C37-86C7-820154B6A97D}">
      <dgm:prSet/>
      <dgm:spPr/>
      <dgm:t>
        <a:bodyPr/>
        <a:lstStyle/>
        <a:p>
          <a:endParaRPr lang="en-US"/>
        </a:p>
      </dgm:t>
    </dgm:pt>
    <dgm:pt modelId="{E2E32B5B-2017-4E73-BAE8-71550CDCDE60}" type="sibTrans" cxnId="{1D95A529-05E2-4C37-86C7-820154B6A97D}">
      <dgm:prSet/>
      <dgm:spPr/>
      <dgm:t>
        <a:bodyPr/>
        <a:lstStyle/>
        <a:p>
          <a:endParaRPr lang="en-US"/>
        </a:p>
      </dgm:t>
    </dgm:pt>
    <dgm:pt modelId="{FBCD9871-4E34-4371-9377-837B49F94D9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rtl="0"/>
          <a:r>
            <a:rPr lang="en-US" b="1" dirty="0" err="1" smtClean="0"/>
            <a:t>self.clientID</a:t>
          </a:r>
          <a:endParaRPr lang="en-US" dirty="0"/>
        </a:p>
      </dgm:t>
    </dgm:pt>
    <dgm:pt modelId="{48DCB59A-490A-460A-AD15-6BB7D048E467}" type="parTrans" cxnId="{AD0CEE8A-3F40-41D5-B478-B59C8427A9C7}">
      <dgm:prSet/>
      <dgm:spPr/>
      <dgm:t>
        <a:bodyPr/>
        <a:lstStyle/>
        <a:p>
          <a:endParaRPr lang="en-US"/>
        </a:p>
      </dgm:t>
    </dgm:pt>
    <dgm:pt modelId="{D6BDD00C-54D0-456C-AE2E-869C74672269}" type="sibTrans" cxnId="{AD0CEE8A-3F40-41D5-B478-B59C8427A9C7}">
      <dgm:prSet/>
      <dgm:spPr/>
      <dgm:t>
        <a:bodyPr/>
        <a:lstStyle/>
        <a:p>
          <a:endParaRPr lang="en-US"/>
        </a:p>
      </dgm:t>
    </dgm:pt>
    <dgm:pt modelId="{EA3E41B8-7F52-45D1-8A62-52B19D4C24BD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pPr rtl="0"/>
          <a:r>
            <a:rPr lang="en-US" b="1" dirty="0" smtClean="0"/>
            <a:t>Robot name</a:t>
          </a:r>
          <a:endParaRPr lang="en-US" dirty="0"/>
        </a:p>
      </dgm:t>
    </dgm:pt>
    <dgm:pt modelId="{157FC5C0-2851-4ACB-B166-1C2ABA0E1B98}" type="parTrans" cxnId="{4E37831C-8662-4EE5-A4B3-8E68C17C0B32}">
      <dgm:prSet/>
      <dgm:spPr/>
      <dgm:t>
        <a:bodyPr/>
        <a:lstStyle/>
        <a:p>
          <a:endParaRPr lang="en-US"/>
        </a:p>
      </dgm:t>
    </dgm:pt>
    <dgm:pt modelId="{E5CE5F01-14E8-4A4A-9651-3E1B95647DD7}" type="sibTrans" cxnId="{4E37831C-8662-4EE5-A4B3-8E68C17C0B32}">
      <dgm:prSet/>
      <dgm:spPr/>
      <dgm:t>
        <a:bodyPr/>
        <a:lstStyle/>
        <a:p>
          <a:endParaRPr lang="en-US"/>
        </a:p>
      </dgm:t>
    </dgm:pt>
    <dgm:pt modelId="{2E228ABB-F8D5-496F-B3FE-D74209A30A55}" type="pres">
      <dgm:prSet presAssocID="{ED7C8E7B-F004-402A-BAA1-147AC178BBEB}" presName="Name0" presStyleCnt="0">
        <dgm:presLayoutVars>
          <dgm:chMax val="7"/>
          <dgm:chPref val="7"/>
          <dgm:dir/>
        </dgm:presLayoutVars>
      </dgm:prSet>
      <dgm:spPr/>
    </dgm:pt>
    <dgm:pt modelId="{B2AE543E-9238-4CEA-B0D0-130C39F1FA93}" type="pres">
      <dgm:prSet presAssocID="{ED7C8E7B-F004-402A-BAA1-147AC178BBEB}" presName="Name1" presStyleCnt="0"/>
      <dgm:spPr/>
    </dgm:pt>
    <dgm:pt modelId="{D4D049FC-A408-44B2-BD0B-95C344CDC3CA}" type="pres">
      <dgm:prSet presAssocID="{ED7C8E7B-F004-402A-BAA1-147AC178BBEB}" presName="cycle" presStyleCnt="0"/>
      <dgm:spPr/>
    </dgm:pt>
    <dgm:pt modelId="{F435E509-59B8-4D36-9215-786EE0422A14}" type="pres">
      <dgm:prSet presAssocID="{ED7C8E7B-F004-402A-BAA1-147AC178BBEB}" presName="srcNode" presStyleLbl="node1" presStyleIdx="0" presStyleCnt="3"/>
      <dgm:spPr/>
    </dgm:pt>
    <dgm:pt modelId="{A362370D-07A0-4521-BD24-FD97A3140998}" type="pres">
      <dgm:prSet presAssocID="{ED7C8E7B-F004-402A-BAA1-147AC178BBEB}" presName="conn" presStyleLbl="parChTrans1D2" presStyleIdx="0" presStyleCnt="1"/>
      <dgm:spPr/>
    </dgm:pt>
    <dgm:pt modelId="{6529E767-E1AA-4604-86DA-480F79E31BF0}" type="pres">
      <dgm:prSet presAssocID="{ED7C8E7B-F004-402A-BAA1-147AC178BBEB}" presName="extraNode" presStyleLbl="node1" presStyleIdx="0" presStyleCnt="3"/>
      <dgm:spPr/>
    </dgm:pt>
    <dgm:pt modelId="{62A78DF3-6EA3-4D25-A150-775D2288DEB1}" type="pres">
      <dgm:prSet presAssocID="{ED7C8E7B-F004-402A-BAA1-147AC178BBEB}" presName="dstNode" presStyleLbl="node1" presStyleIdx="0" presStyleCnt="3"/>
      <dgm:spPr/>
    </dgm:pt>
    <dgm:pt modelId="{B125F627-08F5-4E14-8ADB-30A5002F75AB}" type="pres">
      <dgm:prSet presAssocID="{47767D2E-19AD-46E0-AF06-4A15C1376B76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B43DB-0DEF-439A-BE83-DA795B667528}" type="pres">
      <dgm:prSet presAssocID="{47767D2E-19AD-46E0-AF06-4A15C1376B76}" presName="accent_1" presStyleCnt="0"/>
      <dgm:spPr/>
    </dgm:pt>
    <dgm:pt modelId="{D8973E08-35F8-45B1-8185-5EAB5CFD19D3}" type="pres">
      <dgm:prSet presAssocID="{47767D2E-19AD-46E0-AF06-4A15C1376B76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6C79B85B-002F-4CEC-819A-F9F2E3F1CC59}" type="pres">
      <dgm:prSet presAssocID="{FBCD9871-4E34-4371-9377-837B49F94D9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F2EB32-A64F-4C09-ABF0-37C4D9BD0DE1}" type="pres">
      <dgm:prSet presAssocID="{FBCD9871-4E34-4371-9377-837B49F94D9E}" presName="accent_2" presStyleCnt="0"/>
      <dgm:spPr/>
    </dgm:pt>
    <dgm:pt modelId="{29287F54-A105-413D-98F2-71F153E2182C}" type="pres">
      <dgm:prSet presAssocID="{FBCD9871-4E34-4371-9377-837B49F94D9E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5BC7DBE2-C887-42D9-9C9D-348757950BEC}" type="pres">
      <dgm:prSet presAssocID="{EA3E41B8-7F52-45D1-8A62-52B19D4C24BD}" presName="text_3" presStyleLbl="node1" presStyleIdx="2" presStyleCnt="3" custLinFactNeighborX="1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CCAA73-8433-4279-BC46-DAC6E9689BF2}" type="pres">
      <dgm:prSet presAssocID="{EA3E41B8-7F52-45D1-8A62-52B19D4C24BD}" presName="accent_3" presStyleCnt="0"/>
      <dgm:spPr/>
    </dgm:pt>
    <dgm:pt modelId="{C76D59D3-6F8B-4F6D-9C1A-939B9E2B9D42}" type="pres">
      <dgm:prSet presAssocID="{EA3E41B8-7F52-45D1-8A62-52B19D4C24BD}" presName="accentRepeatNode" presStyleLbl="solidFgAcc1" presStyleIdx="2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</dgm:ptLst>
  <dgm:cxnLst>
    <dgm:cxn modelId="{62E0C3FB-E3C4-4355-B604-707E40B41F37}" type="presOf" srcId="{FBCD9871-4E34-4371-9377-837B49F94D9E}" destId="{6C79B85B-002F-4CEC-819A-F9F2E3F1CC59}" srcOrd="0" destOrd="0" presId="urn:microsoft.com/office/officeart/2008/layout/VerticalCurvedList"/>
    <dgm:cxn modelId="{6CFD7489-0A7A-4C90-94EC-E2BA6BF73DC2}" type="presOf" srcId="{ED7C8E7B-F004-402A-BAA1-147AC178BBEB}" destId="{2E228ABB-F8D5-496F-B3FE-D74209A30A55}" srcOrd="0" destOrd="0" presId="urn:microsoft.com/office/officeart/2008/layout/VerticalCurvedList"/>
    <dgm:cxn modelId="{A9CE4CCD-5108-40FE-BDB6-A36F6CCB2370}" type="presOf" srcId="{E2E32B5B-2017-4E73-BAE8-71550CDCDE60}" destId="{A362370D-07A0-4521-BD24-FD97A3140998}" srcOrd="0" destOrd="0" presId="urn:microsoft.com/office/officeart/2008/layout/VerticalCurvedList"/>
    <dgm:cxn modelId="{66425A2C-28E8-4C08-8DCD-EA88B457CFAF}" type="presOf" srcId="{EA3E41B8-7F52-45D1-8A62-52B19D4C24BD}" destId="{5BC7DBE2-C887-42D9-9C9D-348757950BEC}" srcOrd="0" destOrd="0" presId="urn:microsoft.com/office/officeart/2008/layout/VerticalCurvedList"/>
    <dgm:cxn modelId="{4E37831C-8662-4EE5-A4B3-8E68C17C0B32}" srcId="{ED7C8E7B-F004-402A-BAA1-147AC178BBEB}" destId="{EA3E41B8-7F52-45D1-8A62-52B19D4C24BD}" srcOrd="2" destOrd="0" parTransId="{157FC5C0-2851-4ACB-B166-1C2ABA0E1B98}" sibTransId="{E5CE5F01-14E8-4A4A-9651-3E1B95647DD7}"/>
    <dgm:cxn modelId="{1D95A529-05E2-4C37-86C7-820154B6A97D}" srcId="{ED7C8E7B-F004-402A-BAA1-147AC178BBEB}" destId="{47767D2E-19AD-46E0-AF06-4A15C1376B76}" srcOrd="0" destOrd="0" parTransId="{06B09A7B-AAEF-4E51-9FF8-B5DBC139A5DA}" sibTransId="{E2E32B5B-2017-4E73-BAE8-71550CDCDE60}"/>
    <dgm:cxn modelId="{48A1EB9A-8F64-45E1-A4B8-AF4797244C2E}" type="presOf" srcId="{47767D2E-19AD-46E0-AF06-4A15C1376B76}" destId="{B125F627-08F5-4E14-8ADB-30A5002F75AB}" srcOrd="0" destOrd="0" presId="urn:microsoft.com/office/officeart/2008/layout/VerticalCurvedList"/>
    <dgm:cxn modelId="{AD0CEE8A-3F40-41D5-B478-B59C8427A9C7}" srcId="{ED7C8E7B-F004-402A-BAA1-147AC178BBEB}" destId="{FBCD9871-4E34-4371-9377-837B49F94D9E}" srcOrd="1" destOrd="0" parTransId="{48DCB59A-490A-460A-AD15-6BB7D048E467}" sibTransId="{D6BDD00C-54D0-456C-AE2E-869C74672269}"/>
    <dgm:cxn modelId="{FE07E61B-CF23-48EB-B4AA-F96D2639CE5F}" type="presParOf" srcId="{2E228ABB-F8D5-496F-B3FE-D74209A30A55}" destId="{B2AE543E-9238-4CEA-B0D0-130C39F1FA93}" srcOrd="0" destOrd="0" presId="urn:microsoft.com/office/officeart/2008/layout/VerticalCurvedList"/>
    <dgm:cxn modelId="{83CBE31B-5920-44A1-ABE1-067ECDF76929}" type="presParOf" srcId="{B2AE543E-9238-4CEA-B0D0-130C39F1FA93}" destId="{D4D049FC-A408-44B2-BD0B-95C344CDC3CA}" srcOrd="0" destOrd="0" presId="urn:microsoft.com/office/officeart/2008/layout/VerticalCurvedList"/>
    <dgm:cxn modelId="{468BBAEA-3163-4730-B704-30F25CAC3B98}" type="presParOf" srcId="{D4D049FC-A408-44B2-BD0B-95C344CDC3CA}" destId="{F435E509-59B8-4D36-9215-786EE0422A14}" srcOrd="0" destOrd="0" presId="urn:microsoft.com/office/officeart/2008/layout/VerticalCurvedList"/>
    <dgm:cxn modelId="{BFA3CF04-C376-4080-A897-CFDF2DF902B6}" type="presParOf" srcId="{D4D049FC-A408-44B2-BD0B-95C344CDC3CA}" destId="{A362370D-07A0-4521-BD24-FD97A3140998}" srcOrd="1" destOrd="0" presId="urn:microsoft.com/office/officeart/2008/layout/VerticalCurvedList"/>
    <dgm:cxn modelId="{1B6EF6C2-6F52-40BD-AA81-1E8C43135852}" type="presParOf" srcId="{D4D049FC-A408-44B2-BD0B-95C344CDC3CA}" destId="{6529E767-E1AA-4604-86DA-480F79E31BF0}" srcOrd="2" destOrd="0" presId="urn:microsoft.com/office/officeart/2008/layout/VerticalCurvedList"/>
    <dgm:cxn modelId="{6C80AE7E-610D-4E51-805C-E00508DE5952}" type="presParOf" srcId="{D4D049FC-A408-44B2-BD0B-95C344CDC3CA}" destId="{62A78DF3-6EA3-4D25-A150-775D2288DEB1}" srcOrd="3" destOrd="0" presId="urn:microsoft.com/office/officeart/2008/layout/VerticalCurvedList"/>
    <dgm:cxn modelId="{353EF429-5F4C-4C0E-BC16-6E7701557BA5}" type="presParOf" srcId="{B2AE543E-9238-4CEA-B0D0-130C39F1FA93}" destId="{B125F627-08F5-4E14-8ADB-30A5002F75AB}" srcOrd="1" destOrd="0" presId="urn:microsoft.com/office/officeart/2008/layout/VerticalCurvedList"/>
    <dgm:cxn modelId="{AA84A64F-D163-47D7-A6EF-25DFB31BA049}" type="presParOf" srcId="{B2AE543E-9238-4CEA-B0D0-130C39F1FA93}" destId="{7DCB43DB-0DEF-439A-BE83-DA795B667528}" srcOrd="2" destOrd="0" presId="urn:microsoft.com/office/officeart/2008/layout/VerticalCurvedList"/>
    <dgm:cxn modelId="{EED69066-B294-4A87-A634-49F3BDBC0021}" type="presParOf" srcId="{7DCB43DB-0DEF-439A-BE83-DA795B667528}" destId="{D8973E08-35F8-45B1-8185-5EAB5CFD19D3}" srcOrd="0" destOrd="0" presId="urn:microsoft.com/office/officeart/2008/layout/VerticalCurvedList"/>
    <dgm:cxn modelId="{A234FA4E-57EB-40F5-AA11-F7DACF24447E}" type="presParOf" srcId="{B2AE543E-9238-4CEA-B0D0-130C39F1FA93}" destId="{6C79B85B-002F-4CEC-819A-F9F2E3F1CC59}" srcOrd="3" destOrd="0" presId="urn:microsoft.com/office/officeart/2008/layout/VerticalCurvedList"/>
    <dgm:cxn modelId="{43C4DA21-3606-42EA-896F-8C910EC5040A}" type="presParOf" srcId="{B2AE543E-9238-4CEA-B0D0-130C39F1FA93}" destId="{E7F2EB32-A64F-4C09-ABF0-37C4D9BD0DE1}" srcOrd="4" destOrd="0" presId="urn:microsoft.com/office/officeart/2008/layout/VerticalCurvedList"/>
    <dgm:cxn modelId="{9C90836F-64BC-44FC-A43C-FA5419F39342}" type="presParOf" srcId="{E7F2EB32-A64F-4C09-ABF0-37C4D9BD0DE1}" destId="{29287F54-A105-413D-98F2-71F153E2182C}" srcOrd="0" destOrd="0" presId="urn:microsoft.com/office/officeart/2008/layout/VerticalCurvedList"/>
    <dgm:cxn modelId="{3B56C3AB-F991-4BEA-81D2-0D062D6FEB02}" type="presParOf" srcId="{B2AE543E-9238-4CEA-B0D0-130C39F1FA93}" destId="{5BC7DBE2-C887-42D9-9C9D-348757950BEC}" srcOrd="5" destOrd="0" presId="urn:microsoft.com/office/officeart/2008/layout/VerticalCurvedList"/>
    <dgm:cxn modelId="{83AE243B-37F2-429F-ADF8-A3B385F85AB8}" type="presParOf" srcId="{B2AE543E-9238-4CEA-B0D0-130C39F1FA93}" destId="{36CCAA73-8433-4279-BC46-DAC6E9689BF2}" srcOrd="6" destOrd="0" presId="urn:microsoft.com/office/officeart/2008/layout/VerticalCurvedList"/>
    <dgm:cxn modelId="{832941FA-D124-4E69-ABEE-97DEB044C0AD}" type="presParOf" srcId="{36CCAA73-8433-4279-BC46-DAC6E9689BF2}" destId="{C76D59D3-6F8B-4F6D-9C1A-939B9E2B9D42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E24046-DA9C-4160-B49F-9D3D826475A9}" type="doc">
      <dgm:prSet loTypeId="urn:microsoft.com/office/officeart/2005/8/layout/hList7" loCatId="list" qsTypeId="urn:microsoft.com/office/officeart/2005/8/quickstyle/simple4" qsCatId="simple" csTypeId="urn:microsoft.com/office/officeart/2005/8/colors/accent1_2" csCatId="accent1" phldr="1"/>
      <dgm:spPr/>
    </dgm:pt>
    <dgm:pt modelId="{0C46C675-D6BB-493A-AC4A-29D3DF093BDA}">
      <dgm:prSet phldrT="[Text]" custT="1"/>
      <dgm:spPr/>
      <dgm:t>
        <a:bodyPr/>
        <a:lstStyle/>
        <a:p>
          <a:pPr algn="l"/>
          <a:r>
            <a:rPr 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/>
          <a:r>
            <a:rPr lang="en-US" sz="2400" b="1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dirty="0" err="1" smtClean="0">
              <a:latin typeface="+mj-lt"/>
              <a:cs typeface="Times New Roman" panose="02020603050405020304" pitchFamily="18" charset="0"/>
            </a:rPr>
            <a:t>testmf</a:t>
          </a:r>
          <a:r>
            <a:rPr lang="en-US" sz="2400" b="1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algn="l"/>
          <a:r>
            <a:rPr lang="en-US" sz="2400" b="1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dirty="0" err="1" smtClean="0">
              <a:latin typeface="+mj-lt"/>
              <a:cs typeface="Times New Roman" panose="02020603050405020304" pitchFamily="18" charset="0"/>
            </a:rPr>
            <a:t>testtl</a:t>
          </a:r>
          <a:r>
            <a:rPr lang="en-US" sz="2400" b="1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algn="l"/>
          <a:r>
            <a:rPr lang="en-US" sz="2400" b="1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dirty="0" err="1" smtClean="0">
              <a:latin typeface="+mj-lt"/>
              <a:cs typeface="Times New Roman" panose="02020603050405020304" pitchFamily="18" charset="0"/>
            </a:rPr>
            <a:t>testtr</a:t>
          </a:r>
          <a:r>
            <a:rPr lang="en-US" sz="2400" b="1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algn="ctr"/>
          <a:endParaRPr lang="en-US" sz="2000" dirty="0" smtClean="0"/>
        </a:p>
        <a:p>
          <a:pPr algn="ctr"/>
          <a:endParaRPr lang="en-US" sz="2000" dirty="0" smtClean="0"/>
        </a:p>
        <a:p>
          <a:pPr algn="ctr"/>
          <a:r>
            <a:rPr lang="en-US" sz="2000" dirty="0" smtClean="0"/>
            <a:t> </a:t>
          </a:r>
          <a:endParaRPr lang="en-US" sz="2000" dirty="0"/>
        </a:p>
      </dgm:t>
    </dgm:pt>
    <dgm:pt modelId="{7B21201B-2982-491C-9DCF-72E2CC01F0DA}" type="parTrans" cxnId="{8A325907-F6FC-4273-A3CB-A58F1410F726}">
      <dgm:prSet/>
      <dgm:spPr/>
      <dgm:t>
        <a:bodyPr/>
        <a:lstStyle/>
        <a:p>
          <a:endParaRPr lang="en-US"/>
        </a:p>
      </dgm:t>
    </dgm:pt>
    <dgm:pt modelId="{A7DFA5D3-0B1F-4862-9789-847C24825548}" type="sibTrans" cxnId="{8A325907-F6FC-4273-A3CB-A58F1410F726}">
      <dgm:prSet/>
      <dgm:spPr/>
      <dgm:t>
        <a:bodyPr/>
        <a:lstStyle/>
        <a:p>
          <a:endParaRPr lang="en-US"/>
        </a:p>
      </dgm:t>
    </dgm:pt>
    <dgm:pt modelId="{C71E70CF-32F9-4106-8CFB-8FB1187AA468}">
      <dgm:prSet phldrT="[Text]" custT="1"/>
      <dgm:spPr/>
      <dgm:t>
        <a:bodyPr/>
        <a:lstStyle/>
        <a:p>
          <a:pPr algn="l"/>
          <a:r>
            <a:rPr lang="en-US" sz="2400" b="1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dirty="0" err="1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moveforward</a:t>
          </a:r>
          <a:r>
            <a:rPr lang="en-US" sz="2400" b="1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()</a:t>
          </a:r>
        </a:p>
        <a:p>
          <a:pPr algn="l"/>
          <a:r>
            <a:rPr lang="en-US" sz="2400" b="1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dirty="0" err="1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turnleft</a:t>
          </a:r>
          <a:r>
            <a:rPr lang="en-US" sz="2400" b="1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()</a:t>
          </a:r>
        </a:p>
        <a:p>
          <a:pPr algn="l"/>
          <a:r>
            <a:rPr lang="en-US" sz="2400" b="1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dirty="0" err="1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turnright</a:t>
          </a:r>
          <a:r>
            <a:rPr lang="en-US" sz="2400" b="1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()</a:t>
          </a:r>
        </a:p>
        <a:p>
          <a:pPr algn="l"/>
          <a:endParaRPr lang="en-US" sz="2800" dirty="0"/>
        </a:p>
      </dgm:t>
    </dgm:pt>
    <dgm:pt modelId="{40B53E7C-5CFE-4CB5-B64A-2F2DC582F736}" type="parTrans" cxnId="{45CEF94D-5BF6-4331-A2B1-E0F0AE373F27}">
      <dgm:prSet/>
      <dgm:spPr/>
      <dgm:t>
        <a:bodyPr/>
        <a:lstStyle/>
        <a:p>
          <a:endParaRPr lang="en-US"/>
        </a:p>
      </dgm:t>
    </dgm:pt>
    <dgm:pt modelId="{D700BD13-922B-49A4-BDAC-0481CE636E84}" type="sibTrans" cxnId="{45CEF94D-5BF6-4331-A2B1-E0F0AE373F27}">
      <dgm:prSet/>
      <dgm:spPr/>
      <dgm:t>
        <a:bodyPr/>
        <a:lstStyle/>
        <a:p>
          <a:endParaRPr lang="en-US"/>
        </a:p>
      </dgm:t>
    </dgm:pt>
    <dgm:pt modelId="{1C6FAB2C-863E-4339-A915-D9F29EB89981}" type="pres">
      <dgm:prSet presAssocID="{94E24046-DA9C-4160-B49F-9D3D826475A9}" presName="Name0" presStyleCnt="0">
        <dgm:presLayoutVars>
          <dgm:dir/>
          <dgm:resizeHandles val="exact"/>
        </dgm:presLayoutVars>
      </dgm:prSet>
      <dgm:spPr/>
    </dgm:pt>
    <dgm:pt modelId="{949AAF14-BB6A-44DB-A8F4-11D654DB6DE2}" type="pres">
      <dgm:prSet presAssocID="{94E24046-DA9C-4160-B49F-9D3D826475A9}" presName="fgShape" presStyleLbl="fgShp" presStyleIdx="0" presStyleCnt="1"/>
      <dgm:spPr/>
    </dgm:pt>
    <dgm:pt modelId="{E45815FA-AFD1-45D9-AA53-AD2DB32E11EF}" type="pres">
      <dgm:prSet presAssocID="{94E24046-DA9C-4160-B49F-9D3D826475A9}" presName="linComp" presStyleCnt="0"/>
      <dgm:spPr/>
    </dgm:pt>
    <dgm:pt modelId="{FC3C7778-CB33-483A-BC32-6245F729E413}" type="pres">
      <dgm:prSet presAssocID="{0C46C675-D6BB-493A-AC4A-29D3DF093BDA}" presName="compNode" presStyleCnt="0"/>
      <dgm:spPr/>
    </dgm:pt>
    <dgm:pt modelId="{1493C33F-65B4-4265-B37E-8ADE9247EFDC}" type="pres">
      <dgm:prSet presAssocID="{0C46C675-D6BB-493A-AC4A-29D3DF093BDA}" presName="bkgdShape" presStyleLbl="node1" presStyleIdx="0" presStyleCnt="2" custScaleX="100175" custLinFactNeighborX="-1950"/>
      <dgm:spPr/>
      <dgm:t>
        <a:bodyPr/>
        <a:lstStyle/>
        <a:p>
          <a:endParaRPr lang="en-US"/>
        </a:p>
      </dgm:t>
    </dgm:pt>
    <dgm:pt modelId="{3B7F1E62-F9BF-4CBC-961A-32F4B1FC7B10}" type="pres">
      <dgm:prSet presAssocID="{0C46C675-D6BB-493A-AC4A-29D3DF093BDA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96FED-A72A-4A80-9BD7-A562E0E9C310}" type="pres">
      <dgm:prSet presAssocID="{0C46C675-D6BB-493A-AC4A-29D3DF093BDA}" presName="invisiNode" presStyleLbl="node1" presStyleIdx="0" presStyleCnt="2"/>
      <dgm:spPr/>
    </dgm:pt>
    <dgm:pt modelId="{E379DBF0-ED5F-4B89-A561-3C27395EF292}" type="pres">
      <dgm:prSet presAssocID="{0C46C675-D6BB-493A-AC4A-29D3DF093BDA}" presName="imagNode" presStyleLbl="fgImgPlace1" presStyleIdx="0" presStyleCnt="2" custScaleX="68475" custScaleY="65024" custLinFactX="96712" custLinFactNeighborX="100000" custLinFactNeighborY="64538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Marker/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EC1BA6-5681-4311-8A1B-8899626FCB0A}" type="pres">
      <dgm:prSet presAssocID="{A7DFA5D3-0B1F-4862-9789-847C2482554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17081E2-2EC7-4829-B0DD-44457D25A104}" type="pres">
      <dgm:prSet presAssocID="{C71E70CF-32F9-4106-8CFB-8FB1187AA468}" presName="compNode" presStyleCnt="0"/>
      <dgm:spPr/>
    </dgm:pt>
    <dgm:pt modelId="{E01ED1D7-5256-4FC8-B09F-EEAC42623122}" type="pres">
      <dgm:prSet presAssocID="{C71E70CF-32F9-4106-8CFB-8FB1187AA468}" presName="bkgdShape" presStyleLbl="node1" presStyleIdx="1" presStyleCnt="2" custLinFactNeighborX="-1587"/>
      <dgm:spPr/>
      <dgm:t>
        <a:bodyPr/>
        <a:lstStyle/>
        <a:p>
          <a:endParaRPr lang="en-US"/>
        </a:p>
      </dgm:t>
    </dgm:pt>
    <dgm:pt modelId="{C3DCE3BF-F376-4511-85EF-F69E1A3AF213}" type="pres">
      <dgm:prSet presAssocID="{C71E70CF-32F9-4106-8CFB-8FB1187AA468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D466C-4F2B-4E44-96CA-A373385A757F}" type="pres">
      <dgm:prSet presAssocID="{C71E70CF-32F9-4106-8CFB-8FB1187AA468}" presName="invisiNode" presStyleLbl="node1" presStyleIdx="1" presStyleCnt="2"/>
      <dgm:spPr/>
    </dgm:pt>
    <dgm:pt modelId="{90AAFD3C-1A61-4962-89F1-AEEC3162BFE2}" type="pres">
      <dgm:prSet presAssocID="{C71E70CF-32F9-4106-8CFB-8FB1187AA468}" presName="imagNode" presStyleLbl="fgImgPlace1" presStyleIdx="1" presStyleCnt="2" custScaleX="70355" custScaleY="66439" custLinFactX="74861" custLinFactNeighborX="100000" custLinFactNeighborY="66052"/>
      <dgm:spPr>
        <a:blipFill dpi="0" rotWithShape="1">
          <a:blip xmlns:r="http://schemas.openxmlformats.org/officeDocument/2006/relationships"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A325907-F6FC-4273-A3CB-A58F1410F726}" srcId="{94E24046-DA9C-4160-B49F-9D3D826475A9}" destId="{0C46C675-D6BB-493A-AC4A-29D3DF093BDA}" srcOrd="0" destOrd="0" parTransId="{7B21201B-2982-491C-9DCF-72E2CC01F0DA}" sibTransId="{A7DFA5D3-0B1F-4862-9789-847C24825548}"/>
    <dgm:cxn modelId="{B53B5C97-9E41-4CAB-AB00-69D8550FE8DC}" type="presOf" srcId="{94E24046-DA9C-4160-B49F-9D3D826475A9}" destId="{1C6FAB2C-863E-4339-A915-D9F29EB89981}" srcOrd="0" destOrd="0" presId="urn:microsoft.com/office/officeart/2005/8/layout/hList7"/>
    <dgm:cxn modelId="{9A1075FF-0E21-428E-9536-AFDCCFED794C}" type="presOf" srcId="{0C46C675-D6BB-493A-AC4A-29D3DF093BDA}" destId="{1493C33F-65B4-4265-B37E-8ADE9247EFDC}" srcOrd="0" destOrd="0" presId="urn:microsoft.com/office/officeart/2005/8/layout/hList7"/>
    <dgm:cxn modelId="{A4A2299F-9A45-4935-93E2-99ADF9E17883}" type="presOf" srcId="{C71E70CF-32F9-4106-8CFB-8FB1187AA468}" destId="{C3DCE3BF-F376-4511-85EF-F69E1A3AF213}" srcOrd="1" destOrd="0" presId="urn:microsoft.com/office/officeart/2005/8/layout/hList7"/>
    <dgm:cxn modelId="{BDD2D3D2-ED47-450E-80F2-E81ED0638469}" type="presOf" srcId="{A7DFA5D3-0B1F-4862-9789-847C24825548}" destId="{EFEC1BA6-5681-4311-8A1B-8899626FCB0A}" srcOrd="0" destOrd="0" presId="urn:microsoft.com/office/officeart/2005/8/layout/hList7"/>
    <dgm:cxn modelId="{45CEF94D-5BF6-4331-A2B1-E0F0AE373F27}" srcId="{94E24046-DA9C-4160-B49F-9D3D826475A9}" destId="{C71E70CF-32F9-4106-8CFB-8FB1187AA468}" srcOrd="1" destOrd="0" parTransId="{40B53E7C-5CFE-4CB5-B64A-2F2DC582F736}" sibTransId="{D700BD13-922B-49A4-BDAC-0481CE636E84}"/>
    <dgm:cxn modelId="{FAA7AB96-E8AC-4A14-952B-F37489A032A2}" type="presOf" srcId="{0C46C675-D6BB-493A-AC4A-29D3DF093BDA}" destId="{3B7F1E62-F9BF-4CBC-961A-32F4B1FC7B10}" srcOrd="1" destOrd="0" presId="urn:microsoft.com/office/officeart/2005/8/layout/hList7"/>
    <dgm:cxn modelId="{E4159833-91F9-4533-8DC8-B123E20A6F5B}" type="presOf" srcId="{C71E70CF-32F9-4106-8CFB-8FB1187AA468}" destId="{E01ED1D7-5256-4FC8-B09F-EEAC42623122}" srcOrd="0" destOrd="0" presId="urn:microsoft.com/office/officeart/2005/8/layout/hList7"/>
    <dgm:cxn modelId="{C9691094-D377-45D8-8561-265CBABFF7E0}" type="presParOf" srcId="{1C6FAB2C-863E-4339-A915-D9F29EB89981}" destId="{949AAF14-BB6A-44DB-A8F4-11D654DB6DE2}" srcOrd="0" destOrd="0" presId="urn:microsoft.com/office/officeart/2005/8/layout/hList7"/>
    <dgm:cxn modelId="{C7031D05-FCFF-4D83-AE94-0E57A0F42137}" type="presParOf" srcId="{1C6FAB2C-863E-4339-A915-D9F29EB89981}" destId="{E45815FA-AFD1-45D9-AA53-AD2DB32E11EF}" srcOrd="1" destOrd="0" presId="urn:microsoft.com/office/officeart/2005/8/layout/hList7"/>
    <dgm:cxn modelId="{998545EC-F18D-4F67-A023-625CB287E03C}" type="presParOf" srcId="{E45815FA-AFD1-45D9-AA53-AD2DB32E11EF}" destId="{FC3C7778-CB33-483A-BC32-6245F729E413}" srcOrd="0" destOrd="0" presId="urn:microsoft.com/office/officeart/2005/8/layout/hList7"/>
    <dgm:cxn modelId="{5B5DB5BD-2CBF-41CB-B0B0-5D601A967AEC}" type="presParOf" srcId="{FC3C7778-CB33-483A-BC32-6245F729E413}" destId="{1493C33F-65B4-4265-B37E-8ADE9247EFDC}" srcOrd="0" destOrd="0" presId="urn:microsoft.com/office/officeart/2005/8/layout/hList7"/>
    <dgm:cxn modelId="{D6B5B1D8-2948-4C7F-8A8A-8B64067EEF95}" type="presParOf" srcId="{FC3C7778-CB33-483A-BC32-6245F729E413}" destId="{3B7F1E62-F9BF-4CBC-961A-32F4B1FC7B10}" srcOrd="1" destOrd="0" presId="urn:microsoft.com/office/officeart/2005/8/layout/hList7"/>
    <dgm:cxn modelId="{197DDF70-074D-47F7-BA1A-CC69BC34A8D8}" type="presParOf" srcId="{FC3C7778-CB33-483A-BC32-6245F729E413}" destId="{EAA96FED-A72A-4A80-9BD7-A562E0E9C310}" srcOrd="2" destOrd="0" presId="urn:microsoft.com/office/officeart/2005/8/layout/hList7"/>
    <dgm:cxn modelId="{02DD131F-A6D1-476B-8EE1-724CAE46B70B}" type="presParOf" srcId="{FC3C7778-CB33-483A-BC32-6245F729E413}" destId="{E379DBF0-ED5F-4B89-A561-3C27395EF292}" srcOrd="3" destOrd="0" presId="urn:microsoft.com/office/officeart/2005/8/layout/hList7"/>
    <dgm:cxn modelId="{FC13DFCC-972E-4419-A3F2-9C6395A67C1A}" type="presParOf" srcId="{E45815FA-AFD1-45D9-AA53-AD2DB32E11EF}" destId="{EFEC1BA6-5681-4311-8A1B-8899626FCB0A}" srcOrd="1" destOrd="0" presId="urn:microsoft.com/office/officeart/2005/8/layout/hList7"/>
    <dgm:cxn modelId="{E986CCC6-C80A-4443-B246-3A413A3139BE}" type="presParOf" srcId="{E45815FA-AFD1-45D9-AA53-AD2DB32E11EF}" destId="{817081E2-2EC7-4829-B0DD-44457D25A104}" srcOrd="2" destOrd="0" presId="urn:microsoft.com/office/officeart/2005/8/layout/hList7"/>
    <dgm:cxn modelId="{9E8113BD-CE24-4802-BD85-F7069C7D96E4}" type="presParOf" srcId="{817081E2-2EC7-4829-B0DD-44457D25A104}" destId="{E01ED1D7-5256-4FC8-B09F-EEAC42623122}" srcOrd="0" destOrd="0" presId="urn:microsoft.com/office/officeart/2005/8/layout/hList7"/>
    <dgm:cxn modelId="{074C9700-A90C-4C18-A8DD-474F94A03E44}" type="presParOf" srcId="{817081E2-2EC7-4829-B0DD-44457D25A104}" destId="{C3DCE3BF-F376-4511-85EF-F69E1A3AF213}" srcOrd="1" destOrd="0" presId="urn:microsoft.com/office/officeart/2005/8/layout/hList7"/>
    <dgm:cxn modelId="{18527FF1-AC97-40C9-90BA-B39EDD9FCBF6}" type="presParOf" srcId="{817081E2-2EC7-4829-B0DD-44457D25A104}" destId="{953D466C-4F2B-4E44-96CA-A373385A757F}" srcOrd="2" destOrd="0" presId="urn:microsoft.com/office/officeart/2005/8/layout/hList7"/>
    <dgm:cxn modelId="{3E164F30-3075-42B9-A7CA-077AB8EBCA0B}" type="presParOf" srcId="{817081E2-2EC7-4829-B0DD-44457D25A104}" destId="{90AAFD3C-1A61-4962-89F1-AEEC3162BFE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E24046-DA9C-4160-B49F-9D3D826475A9}" type="doc">
      <dgm:prSet loTypeId="urn:microsoft.com/office/officeart/2005/8/layout/hList7" loCatId="list" qsTypeId="urn:microsoft.com/office/officeart/2005/8/quickstyle/simple4" qsCatId="simple" csTypeId="urn:microsoft.com/office/officeart/2005/8/colors/accent1_2" csCatId="accent1" phldr="1"/>
      <dgm:spPr/>
    </dgm:pt>
    <dgm:pt modelId="{0C46C675-D6BB-493A-AC4A-29D3DF093BDA}">
      <dgm:prSet phldrT="[Text]" custT="1"/>
      <dgm:spPr/>
      <dgm:t>
        <a:bodyPr/>
        <a:lstStyle/>
        <a:p>
          <a:pPr algn="l"/>
          <a:r>
            <a:rPr 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/>
          <a:r>
            <a:rPr lang="en-US" sz="2400" b="1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dirty="0" err="1" smtClean="0">
              <a:latin typeface="+mj-lt"/>
              <a:cs typeface="Times New Roman" panose="02020603050405020304" pitchFamily="18" charset="0"/>
            </a:rPr>
            <a:t>testsensorfront</a:t>
          </a:r>
          <a:r>
            <a:rPr lang="en-US" sz="2400" b="1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algn="l"/>
          <a:r>
            <a:rPr lang="en-US" sz="2400" b="1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dirty="0" err="1" smtClean="0">
              <a:latin typeface="+mj-lt"/>
              <a:cs typeface="Times New Roman" panose="02020603050405020304" pitchFamily="18" charset="0"/>
            </a:rPr>
            <a:t>testsensorright</a:t>
          </a:r>
          <a:r>
            <a:rPr lang="en-US" sz="2400" b="1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algn="l"/>
          <a:r>
            <a:rPr lang="en-US" sz="2400" b="1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dirty="0" err="1" smtClean="0">
              <a:latin typeface="+mj-lt"/>
              <a:cs typeface="Times New Roman" panose="02020603050405020304" pitchFamily="18" charset="0"/>
            </a:rPr>
            <a:t>testsensorleft</a:t>
          </a:r>
          <a:r>
            <a:rPr lang="en-US" sz="2400" b="1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algn="ctr"/>
          <a:endParaRPr lang="en-US" sz="2000" dirty="0" smtClean="0"/>
        </a:p>
        <a:p>
          <a:pPr algn="ctr"/>
          <a:endParaRPr lang="en-US" sz="2000" dirty="0" smtClean="0"/>
        </a:p>
        <a:p>
          <a:pPr algn="ctr"/>
          <a:r>
            <a:rPr lang="en-US" sz="2000" dirty="0" smtClean="0"/>
            <a:t> </a:t>
          </a:r>
          <a:endParaRPr lang="en-US" sz="2000" dirty="0"/>
        </a:p>
      </dgm:t>
    </dgm:pt>
    <dgm:pt modelId="{7B21201B-2982-491C-9DCF-72E2CC01F0DA}" type="parTrans" cxnId="{8A325907-F6FC-4273-A3CB-A58F1410F726}">
      <dgm:prSet/>
      <dgm:spPr/>
      <dgm:t>
        <a:bodyPr/>
        <a:lstStyle/>
        <a:p>
          <a:endParaRPr lang="en-US"/>
        </a:p>
      </dgm:t>
    </dgm:pt>
    <dgm:pt modelId="{A7DFA5D3-0B1F-4862-9789-847C24825548}" type="sibTrans" cxnId="{8A325907-F6FC-4273-A3CB-A58F1410F726}">
      <dgm:prSet/>
      <dgm:spPr/>
      <dgm:t>
        <a:bodyPr/>
        <a:lstStyle/>
        <a:p>
          <a:endParaRPr lang="en-US"/>
        </a:p>
      </dgm:t>
    </dgm:pt>
    <dgm:pt modelId="{C71E70CF-32F9-4106-8CFB-8FB1187AA468}">
      <dgm:prSet phldrT="[Text]" custT="1"/>
      <dgm:spPr/>
      <dgm:t>
        <a:bodyPr/>
        <a:lstStyle/>
        <a:p>
          <a:pPr algn="l"/>
          <a:r>
            <a:rPr lang="en-US" sz="2400" b="1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Proximity sensor 5</a:t>
          </a:r>
        </a:p>
        <a:p>
          <a:pPr algn="l"/>
          <a:r>
            <a:rPr lang="en-US" sz="2400" b="1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Proximity sensor 6</a:t>
          </a:r>
        </a:p>
        <a:p>
          <a:pPr algn="l"/>
          <a:r>
            <a:rPr lang="en-US" sz="2400" b="1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Proximity sensor 3</a:t>
          </a:r>
        </a:p>
        <a:p>
          <a:pPr algn="l"/>
          <a:endParaRPr lang="en-US" sz="2800" dirty="0"/>
        </a:p>
      </dgm:t>
    </dgm:pt>
    <dgm:pt modelId="{40B53E7C-5CFE-4CB5-B64A-2F2DC582F736}" type="parTrans" cxnId="{45CEF94D-5BF6-4331-A2B1-E0F0AE373F27}">
      <dgm:prSet/>
      <dgm:spPr/>
      <dgm:t>
        <a:bodyPr/>
        <a:lstStyle/>
        <a:p>
          <a:endParaRPr lang="en-US"/>
        </a:p>
      </dgm:t>
    </dgm:pt>
    <dgm:pt modelId="{D700BD13-922B-49A4-BDAC-0481CE636E84}" type="sibTrans" cxnId="{45CEF94D-5BF6-4331-A2B1-E0F0AE373F27}">
      <dgm:prSet/>
      <dgm:spPr/>
      <dgm:t>
        <a:bodyPr/>
        <a:lstStyle/>
        <a:p>
          <a:endParaRPr lang="en-US"/>
        </a:p>
      </dgm:t>
    </dgm:pt>
    <dgm:pt modelId="{1C6FAB2C-863E-4339-A915-D9F29EB89981}" type="pres">
      <dgm:prSet presAssocID="{94E24046-DA9C-4160-B49F-9D3D826475A9}" presName="Name0" presStyleCnt="0">
        <dgm:presLayoutVars>
          <dgm:dir/>
          <dgm:resizeHandles val="exact"/>
        </dgm:presLayoutVars>
      </dgm:prSet>
      <dgm:spPr/>
    </dgm:pt>
    <dgm:pt modelId="{949AAF14-BB6A-44DB-A8F4-11D654DB6DE2}" type="pres">
      <dgm:prSet presAssocID="{94E24046-DA9C-4160-B49F-9D3D826475A9}" presName="fgShape" presStyleLbl="fgShp" presStyleIdx="0" presStyleCnt="1"/>
      <dgm:spPr/>
    </dgm:pt>
    <dgm:pt modelId="{E45815FA-AFD1-45D9-AA53-AD2DB32E11EF}" type="pres">
      <dgm:prSet presAssocID="{94E24046-DA9C-4160-B49F-9D3D826475A9}" presName="linComp" presStyleCnt="0"/>
      <dgm:spPr/>
    </dgm:pt>
    <dgm:pt modelId="{FC3C7778-CB33-483A-BC32-6245F729E413}" type="pres">
      <dgm:prSet presAssocID="{0C46C675-D6BB-493A-AC4A-29D3DF093BDA}" presName="compNode" presStyleCnt="0"/>
      <dgm:spPr/>
    </dgm:pt>
    <dgm:pt modelId="{1493C33F-65B4-4265-B37E-8ADE9247EFDC}" type="pres">
      <dgm:prSet presAssocID="{0C46C675-D6BB-493A-AC4A-29D3DF093BDA}" presName="bkgdShape" presStyleLbl="node1" presStyleIdx="0" presStyleCnt="2" custScaleX="100175" custLinFactNeighborX="-1950"/>
      <dgm:spPr/>
      <dgm:t>
        <a:bodyPr/>
        <a:lstStyle/>
        <a:p>
          <a:endParaRPr lang="en-US"/>
        </a:p>
      </dgm:t>
    </dgm:pt>
    <dgm:pt modelId="{3B7F1E62-F9BF-4CBC-961A-32F4B1FC7B10}" type="pres">
      <dgm:prSet presAssocID="{0C46C675-D6BB-493A-AC4A-29D3DF093BDA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96FED-A72A-4A80-9BD7-A562E0E9C310}" type="pres">
      <dgm:prSet presAssocID="{0C46C675-D6BB-493A-AC4A-29D3DF093BDA}" presName="invisiNode" presStyleLbl="node1" presStyleIdx="0" presStyleCnt="2"/>
      <dgm:spPr/>
    </dgm:pt>
    <dgm:pt modelId="{E379DBF0-ED5F-4B89-A561-3C27395EF292}" type="pres">
      <dgm:prSet presAssocID="{0C46C675-D6BB-493A-AC4A-29D3DF093BDA}" presName="imagNode" presStyleLbl="fgImgPlace1" presStyleIdx="0" presStyleCnt="2" custScaleX="68475" custScaleY="65024" custLinFactX="90869" custLinFactNeighborX="100000" custLinFactNeighborY="6570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Marker/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EC1BA6-5681-4311-8A1B-8899626FCB0A}" type="pres">
      <dgm:prSet presAssocID="{A7DFA5D3-0B1F-4862-9789-847C2482554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17081E2-2EC7-4829-B0DD-44457D25A104}" type="pres">
      <dgm:prSet presAssocID="{C71E70CF-32F9-4106-8CFB-8FB1187AA468}" presName="compNode" presStyleCnt="0"/>
      <dgm:spPr/>
    </dgm:pt>
    <dgm:pt modelId="{E01ED1D7-5256-4FC8-B09F-EEAC42623122}" type="pres">
      <dgm:prSet presAssocID="{C71E70CF-32F9-4106-8CFB-8FB1187AA468}" presName="bkgdShape" presStyleLbl="node1" presStyleIdx="1" presStyleCnt="2" custLinFactNeighborX="-1587"/>
      <dgm:spPr/>
      <dgm:t>
        <a:bodyPr/>
        <a:lstStyle/>
        <a:p>
          <a:endParaRPr lang="en-US"/>
        </a:p>
      </dgm:t>
    </dgm:pt>
    <dgm:pt modelId="{C3DCE3BF-F376-4511-85EF-F69E1A3AF213}" type="pres">
      <dgm:prSet presAssocID="{C71E70CF-32F9-4106-8CFB-8FB1187AA468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D466C-4F2B-4E44-96CA-A373385A757F}" type="pres">
      <dgm:prSet presAssocID="{C71E70CF-32F9-4106-8CFB-8FB1187AA468}" presName="invisiNode" presStyleLbl="node1" presStyleIdx="1" presStyleCnt="2"/>
      <dgm:spPr/>
    </dgm:pt>
    <dgm:pt modelId="{90AAFD3C-1A61-4962-89F1-AEEC3162BFE2}" type="pres">
      <dgm:prSet presAssocID="{C71E70CF-32F9-4106-8CFB-8FB1187AA468}" presName="imagNode" presStyleLbl="fgImgPlace1" presStyleIdx="1" presStyleCnt="2" custScaleX="70355" custScaleY="66439" custLinFactX="74861" custLinFactNeighborX="100000" custLinFactNeighborY="75400"/>
      <dgm:spPr>
        <a:blipFill dpi="0" rotWithShape="1">
          <a:blip xmlns:r="http://schemas.openxmlformats.org/officeDocument/2006/relationships"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8A325907-F6FC-4273-A3CB-A58F1410F726}" srcId="{94E24046-DA9C-4160-B49F-9D3D826475A9}" destId="{0C46C675-D6BB-493A-AC4A-29D3DF093BDA}" srcOrd="0" destOrd="0" parTransId="{7B21201B-2982-491C-9DCF-72E2CC01F0DA}" sibTransId="{A7DFA5D3-0B1F-4862-9789-847C24825548}"/>
    <dgm:cxn modelId="{B53B5C97-9E41-4CAB-AB00-69D8550FE8DC}" type="presOf" srcId="{94E24046-DA9C-4160-B49F-9D3D826475A9}" destId="{1C6FAB2C-863E-4339-A915-D9F29EB89981}" srcOrd="0" destOrd="0" presId="urn:microsoft.com/office/officeart/2005/8/layout/hList7"/>
    <dgm:cxn modelId="{9A1075FF-0E21-428E-9536-AFDCCFED794C}" type="presOf" srcId="{0C46C675-D6BB-493A-AC4A-29D3DF093BDA}" destId="{1493C33F-65B4-4265-B37E-8ADE9247EFDC}" srcOrd="0" destOrd="0" presId="urn:microsoft.com/office/officeart/2005/8/layout/hList7"/>
    <dgm:cxn modelId="{A4A2299F-9A45-4935-93E2-99ADF9E17883}" type="presOf" srcId="{C71E70CF-32F9-4106-8CFB-8FB1187AA468}" destId="{C3DCE3BF-F376-4511-85EF-F69E1A3AF213}" srcOrd="1" destOrd="0" presId="urn:microsoft.com/office/officeart/2005/8/layout/hList7"/>
    <dgm:cxn modelId="{BDD2D3D2-ED47-450E-80F2-E81ED0638469}" type="presOf" srcId="{A7DFA5D3-0B1F-4862-9789-847C24825548}" destId="{EFEC1BA6-5681-4311-8A1B-8899626FCB0A}" srcOrd="0" destOrd="0" presId="urn:microsoft.com/office/officeart/2005/8/layout/hList7"/>
    <dgm:cxn modelId="{45CEF94D-5BF6-4331-A2B1-E0F0AE373F27}" srcId="{94E24046-DA9C-4160-B49F-9D3D826475A9}" destId="{C71E70CF-32F9-4106-8CFB-8FB1187AA468}" srcOrd="1" destOrd="0" parTransId="{40B53E7C-5CFE-4CB5-B64A-2F2DC582F736}" sibTransId="{D700BD13-922B-49A4-BDAC-0481CE636E84}"/>
    <dgm:cxn modelId="{FAA7AB96-E8AC-4A14-952B-F37489A032A2}" type="presOf" srcId="{0C46C675-D6BB-493A-AC4A-29D3DF093BDA}" destId="{3B7F1E62-F9BF-4CBC-961A-32F4B1FC7B10}" srcOrd="1" destOrd="0" presId="urn:microsoft.com/office/officeart/2005/8/layout/hList7"/>
    <dgm:cxn modelId="{E4159833-91F9-4533-8DC8-B123E20A6F5B}" type="presOf" srcId="{C71E70CF-32F9-4106-8CFB-8FB1187AA468}" destId="{E01ED1D7-5256-4FC8-B09F-EEAC42623122}" srcOrd="0" destOrd="0" presId="urn:microsoft.com/office/officeart/2005/8/layout/hList7"/>
    <dgm:cxn modelId="{C9691094-D377-45D8-8561-265CBABFF7E0}" type="presParOf" srcId="{1C6FAB2C-863E-4339-A915-D9F29EB89981}" destId="{949AAF14-BB6A-44DB-A8F4-11D654DB6DE2}" srcOrd="0" destOrd="0" presId="urn:microsoft.com/office/officeart/2005/8/layout/hList7"/>
    <dgm:cxn modelId="{C7031D05-FCFF-4D83-AE94-0E57A0F42137}" type="presParOf" srcId="{1C6FAB2C-863E-4339-A915-D9F29EB89981}" destId="{E45815FA-AFD1-45D9-AA53-AD2DB32E11EF}" srcOrd="1" destOrd="0" presId="urn:microsoft.com/office/officeart/2005/8/layout/hList7"/>
    <dgm:cxn modelId="{998545EC-F18D-4F67-A023-625CB287E03C}" type="presParOf" srcId="{E45815FA-AFD1-45D9-AA53-AD2DB32E11EF}" destId="{FC3C7778-CB33-483A-BC32-6245F729E413}" srcOrd="0" destOrd="0" presId="urn:microsoft.com/office/officeart/2005/8/layout/hList7"/>
    <dgm:cxn modelId="{5B5DB5BD-2CBF-41CB-B0B0-5D601A967AEC}" type="presParOf" srcId="{FC3C7778-CB33-483A-BC32-6245F729E413}" destId="{1493C33F-65B4-4265-B37E-8ADE9247EFDC}" srcOrd="0" destOrd="0" presId="urn:microsoft.com/office/officeart/2005/8/layout/hList7"/>
    <dgm:cxn modelId="{D6B5B1D8-2948-4C7F-8A8A-8B64067EEF95}" type="presParOf" srcId="{FC3C7778-CB33-483A-BC32-6245F729E413}" destId="{3B7F1E62-F9BF-4CBC-961A-32F4B1FC7B10}" srcOrd="1" destOrd="0" presId="urn:microsoft.com/office/officeart/2005/8/layout/hList7"/>
    <dgm:cxn modelId="{197DDF70-074D-47F7-BA1A-CC69BC34A8D8}" type="presParOf" srcId="{FC3C7778-CB33-483A-BC32-6245F729E413}" destId="{EAA96FED-A72A-4A80-9BD7-A562E0E9C310}" srcOrd="2" destOrd="0" presId="urn:microsoft.com/office/officeart/2005/8/layout/hList7"/>
    <dgm:cxn modelId="{02DD131F-A6D1-476B-8EE1-724CAE46B70B}" type="presParOf" srcId="{FC3C7778-CB33-483A-BC32-6245F729E413}" destId="{E379DBF0-ED5F-4B89-A561-3C27395EF292}" srcOrd="3" destOrd="0" presId="urn:microsoft.com/office/officeart/2005/8/layout/hList7"/>
    <dgm:cxn modelId="{FC13DFCC-972E-4419-A3F2-9C6395A67C1A}" type="presParOf" srcId="{E45815FA-AFD1-45D9-AA53-AD2DB32E11EF}" destId="{EFEC1BA6-5681-4311-8A1B-8899626FCB0A}" srcOrd="1" destOrd="0" presId="urn:microsoft.com/office/officeart/2005/8/layout/hList7"/>
    <dgm:cxn modelId="{E986CCC6-C80A-4443-B246-3A413A3139BE}" type="presParOf" srcId="{E45815FA-AFD1-45D9-AA53-AD2DB32E11EF}" destId="{817081E2-2EC7-4829-B0DD-44457D25A104}" srcOrd="2" destOrd="0" presId="urn:microsoft.com/office/officeart/2005/8/layout/hList7"/>
    <dgm:cxn modelId="{9E8113BD-CE24-4802-BD85-F7069C7D96E4}" type="presParOf" srcId="{817081E2-2EC7-4829-B0DD-44457D25A104}" destId="{E01ED1D7-5256-4FC8-B09F-EEAC42623122}" srcOrd="0" destOrd="0" presId="urn:microsoft.com/office/officeart/2005/8/layout/hList7"/>
    <dgm:cxn modelId="{074C9700-A90C-4C18-A8DD-474F94A03E44}" type="presParOf" srcId="{817081E2-2EC7-4829-B0DD-44457D25A104}" destId="{C3DCE3BF-F376-4511-85EF-F69E1A3AF213}" srcOrd="1" destOrd="0" presId="urn:microsoft.com/office/officeart/2005/8/layout/hList7"/>
    <dgm:cxn modelId="{18527FF1-AC97-40C9-90BA-B39EDD9FCBF6}" type="presParOf" srcId="{817081E2-2EC7-4829-B0DD-44457D25A104}" destId="{953D466C-4F2B-4E44-96CA-A373385A757F}" srcOrd="2" destOrd="0" presId="urn:microsoft.com/office/officeart/2005/8/layout/hList7"/>
    <dgm:cxn modelId="{3E164F30-3075-42B9-A7CA-077AB8EBCA0B}" type="presParOf" srcId="{817081E2-2EC7-4829-B0DD-44457D25A104}" destId="{90AAFD3C-1A61-4962-89F1-AEEC3162BFE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80EFC8-C677-4377-B0C1-7A6BAFCC0BD5}" type="doc">
      <dgm:prSet loTypeId="urn:diagrams.loki3.com/BracketList+Icon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C481C78-E5AC-43AE-8E66-5C5CCE745028}">
      <dgm:prSet phldrT="[Text]" custT="1"/>
      <dgm:spPr/>
      <dgm:t>
        <a:bodyPr/>
        <a:lstStyle/>
        <a:p>
          <a:pPr algn="l" rtl="0"/>
          <a:r>
            <a:rPr lang="en-US" sz="2000" b="1" dirty="0" err="1" smtClean="0">
              <a:latin typeface="+mj-lt"/>
              <a:cs typeface="Times New Roman" panose="02020603050405020304" pitchFamily="18" charset="0"/>
            </a:rPr>
            <a:t>testmf</a:t>
          </a:r>
          <a:r>
            <a:rPr lang="en-US" sz="2000" b="1" dirty="0" smtClean="0">
              <a:latin typeface="+mj-lt"/>
              <a:cs typeface="Times New Roman" panose="02020603050405020304" pitchFamily="18" charset="0"/>
            </a:rPr>
            <a:t>()  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24DA432A-74ED-487D-84E3-B510E7210538}" type="parTrans" cxnId="{70F4F892-48F6-4704-85F9-90A5CD2CA641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B87A4F-87C6-4773-B0E4-7560A434668D}" type="sibTrans" cxnId="{70F4F892-48F6-4704-85F9-90A5CD2CA641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B95B-9315-4934-8C73-A18FA191FA75}">
      <dgm:prSet phldrT="[Text]" custT="1"/>
      <dgm:spPr/>
      <dgm:t>
        <a:bodyPr/>
        <a:lstStyle/>
        <a:p>
          <a:pPr algn="l" rtl="0"/>
          <a:r>
            <a:rPr lang="en-US" sz="2000" dirty="0" smtClean="0">
              <a:latin typeface="+mj-lt"/>
              <a:cs typeface="Times New Roman" panose="02020603050405020304" pitchFamily="18" charset="0"/>
            </a:rPr>
            <a:t>will move the agent forward for a single step.</a:t>
          </a:r>
          <a:endParaRPr lang="en-US" sz="2000" dirty="0">
            <a:latin typeface="+mj-lt"/>
            <a:cs typeface="Times New Roman" panose="02020603050405020304" pitchFamily="18" charset="0"/>
          </a:endParaRPr>
        </a:p>
      </dgm:t>
    </dgm:pt>
    <dgm:pt modelId="{4F0DDBB4-0636-4B1C-840A-7CC19DF4396C}" type="parTrans" cxnId="{D2FD6BB7-1DDA-4EEA-B972-59ECC8E2ABAF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E663AD7-62E6-43B5-896F-D7088E2F4825}" type="sibTrans" cxnId="{D2FD6BB7-1DDA-4EEA-B972-59ECC8E2ABAF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F25C82-5F6E-451B-8776-FB877EF41033}">
      <dgm:prSet phldrT="[Text]" custT="1"/>
      <dgm:spPr/>
      <dgm:t>
        <a:bodyPr/>
        <a:lstStyle/>
        <a:p>
          <a:pPr algn="l" rtl="0"/>
          <a:r>
            <a:rPr lang="en-US" sz="2000" b="1" dirty="0" err="1" smtClean="0">
              <a:latin typeface="+mj-lt"/>
              <a:cs typeface="Times New Roman" panose="02020603050405020304" pitchFamily="18" charset="0"/>
            </a:rPr>
            <a:t>testtl</a:t>
          </a:r>
          <a:r>
            <a:rPr lang="en-US" sz="2000" b="1" dirty="0" smtClean="0">
              <a:latin typeface="+mj-lt"/>
              <a:cs typeface="Times New Roman" panose="02020603050405020304" pitchFamily="18" charset="0"/>
            </a:rPr>
            <a:t>()  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C5811AFE-EF40-4C13-8BA2-3E062E6F0AEE}" type="parTrans" cxnId="{8501AF52-1B6D-4F80-AF29-3CA327C4169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6E40CD-1DCC-4852-8496-C05427108F9B}" type="sibTrans" cxnId="{8501AF52-1B6D-4F80-AF29-3CA327C4169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198305-4260-4E4C-871C-434F45B3D549}">
      <dgm:prSet phldrT="[Text]" custT="1"/>
      <dgm:spPr/>
      <dgm:t>
        <a:bodyPr/>
        <a:lstStyle/>
        <a:p>
          <a:pPr algn="l" rtl="0"/>
          <a:r>
            <a:rPr lang="en-US" sz="2000" dirty="0" smtClean="0">
              <a:latin typeface="+mj-lt"/>
              <a:cs typeface="Times New Roman" panose="02020603050405020304" pitchFamily="18" charset="0"/>
            </a:rPr>
            <a:t>will rotate the agent to the left in its place.</a:t>
          </a:r>
          <a:endParaRPr lang="en-US" sz="2000" dirty="0">
            <a:latin typeface="+mj-lt"/>
            <a:cs typeface="Times New Roman" panose="02020603050405020304" pitchFamily="18" charset="0"/>
          </a:endParaRPr>
        </a:p>
      </dgm:t>
    </dgm:pt>
    <dgm:pt modelId="{FC868AEF-A928-4F4C-BB79-E03A98532F55}" type="parTrans" cxnId="{099CAA4E-774A-4286-A39D-8C921025D368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2AE8DD-1245-4646-A112-B99FAC84D680}" type="sibTrans" cxnId="{099CAA4E-774A-4286-A39D-8C921025D368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1DFC62-AEFF-4B31-A3F3-2A753177EFBF}">
      <dgm:prSet phldrT="[Text]" custT="1"/>
      <dgm:spPr/>
      <dgm:t>
        <a:bodyPr/>
        <a:lstStyle/>
        <a:p>
          <a:pPr algn="l" rtl="0"/>
          <a:r>
            <a:rPr lang="en-US" sz="2000" dirty="0" smtClean="0">
              <a:latin typeface="+mj-lt"/>
              <a:cs typeface="Times New Roman" panose="02020603050405020304" pitchFamily="18" charset="0"/>
            </a:rPr>
            <a:t>Will rotate the agent to the right in its place</a:t>
          </a:r>
          <a:endParaRPr lang="en-US" sz="2000" dirty="0">
            <a:latin typeface="+mj-lt"/>
            <a:cs typeface="Times New Roman" panose="02020603050405020304" pitchFamily="18" charset="0"/>
          </a:endParaRPr>
        </a:p>
      </dgm:t>
    </dgm:pt>
    <dgm:pt modelId="{7F78A597-2B1A-4897-BD2C-0DDBC565DF3C}" type="parTrans" cxnId="{F3BEA655-5336-496E-9940-B7C7F11D8C71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9CCDEF-D934-4155-87E1-FA04C907880C}" type="sibTrans" cxnId="{F3BEA655-5336-496E-9940-B7C7F11D8C71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821B88-26C4-4A1E-B739-4B1DD713235D}">
      <dgm:prSet phldrT="[Text]" custT="1"/>
      <dgm:spPr/>
      <dgm:t>
        <a:bodyPr/>
        <a:lstStyle/>
        <a:p>
          <a:pPr algn="l" rtl="0"/>
          <a:r>
            <a:rPr lang="en-US" sz="2000" b="1" dirty="0" err="1" smtClean="0">
              <a:latin typeface="+mj-lt"/>
              <a:cs typeface="Times New Roman" panose="02020603050405020304" pitchFamily="18" charset="0"/>
            </a:rPr>
            <a:t>testtr</a:t>
          </a:r>
          <a:r>
            <a:rPr lang="en-US" sz="2000" b="1" dirty="0" smtClean="0">
              <a:latin typeface="+mj-lt"/>
              <a:cs typeface="Times New Roman" panose="02020603050405020304" pitchFamily="18" charset="0"/>
            </a:rPr>
            <a:t>()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80E7CEF3-B696-4B79-AD09-D278010D7CAD}" type="parTrans" cxnId="{3E6CDE02-1A7B-497F-9F80-6C615E8219F5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A66F11-DA11-46B1-BDC3-12E6BFA23CAA}" type="sibTrans" cxnId="{3E6CDE02-1A7B-497F-9F80-6C615E8219F5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A4E262-4FB1-4AC4-BDEB-50D7051C977F}">
      <dgm:prSet phldrT="[Text]" custT="1"/>
      <dgm:spPr/>
      <dgm:t>
        <a:bodyPr/>
        <a:lstStyle/>
        <a:p>
          <a:pPr algn="l" rtl="0"/>
          <a:r>
            <a:rPr lang="en-US" sz="2000" b="1" dirty="0" smtClean="0">
              <a:latin typeface="+mj-lt"/>
              <a:cs typeface="Times New Roman" panose="02020603050405020304" pitchFamily="18" charset="0"/>
            </a:rPr>
            <a:t>sensors() 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C65A767E-8EA2-4149-99C9-F1E45813F5DE}" type="parTrans" cxnId="{C657FDB5-A950-433C-A927-3D20512BE73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D19AC7-EDBD-4824-BB56-71D4DE1B99CB}" type="sibTrans" cxnId="{C657FDB5-A950-433C-A927-3D20512BE73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F87B46-3FF2-4D45-B7A8-900AE6DBC159}">
      <dgm:prSet phldrT="[Text]" custT="1"/>
      <dgm:spPr/>
      <dgm:t>
        <a:bodyPr/>
        <a:lstStyle/>
        <a:p>
          <a:pPr algn="l" rtl="0"/>
          <a:r>
            <a:rPr lang="en-US" sz="2000" dirty="0" smtClean="0">
              <a:latin typeface="+mj-lt"/>
              <a:cs typeface="Times New Roman" panose="02020603050405020304" pitchFamily="18" charset="0"/>
            </a:rPr>
            <a:t>Will return the values of the front/right/left sensors as Boolean</a:t>
          </a:r>
          <a:endParaRPr lang="en-US" sz="2000" dirty="0">
            <a:latin typeface="+mj-lt"/>
            <a:cs typeface="Times New Roman" panose="02020603050405020304" pitchFamily="18" charset="0"/>
          </a:endParaRPr>
        </a:p>
      </dgm:t>
    </dgm:pt>
    <dgm:pt modelId="{5A8EC48E-580E-40B0-B6D3-48963233BDC3}" type="parTrans" cxnId="{9D84CD16-DD84-4CEE-8BAB-06F8F6D822F8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590D92-4BAA-4F06-9E2A-86879EE7E7F1}" type="sibTrans" cxnId="{9D84CD16-DD84-4CEE-8BAB-06F8F6D822F8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C0F567-B141-4DF2-A237-F662369D96DA}">
      <dgm:prSet phldrT="[Text]" custT="1"/>
      <dgm:spPr/>
      <dgm:t>
        <a:bodyPr/>
        <a:lstStyle/>
        <a:p>
          <a:pPr algn="l" rtl="0"/>
          <a:r>
            <a:rPr lang="en-US" sz="2000" b="1" dirty="0" err="1" smtClean="0">
              <a:latin typeface="+mj-lt"/>
              <a:cs typeface="Times New Roman" panose="02020603050405020304" pitchFamily="18" charset="0"/>
            </a:rPr>
            <a:t>testsensorfront</a:t>
          </a:r>
          <a:r>
            <a:rPr lang="en-US" sz="2000" b="1" dirty="0" smtClean="0">
              <a:latin typeface="+mj-lt"/>
              <a:cs typeface="Times New Roman" panose="02020603050405020304" pitchFamily="18" charset="0"/>
            </a:rPr>
            <a:t>()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E5B8808C-AD37-4F2D-8F36-E777285E3C1E}" type="parTrans" cxnId="{CDC54127-4FF9-4002-939D-1891CE2FABA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CFFB78-26DB-4B53-AC43-992B34F84E0D}" type="sibTrans" cxnId="{CDC54127-4FF9-4002-939D-1891CE2FABA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CD58BC-F083-42A0-87D2-4597157D0821}">
      <dgm:prSet phldrT="[Text]" custT="1"/>
      <dgm:spPr/>
      <dgm:t>
        <a:bodyPr/>
        <a:lstStyle/>
        <a:p>
          <a:pPr algn="l" rtl="0"/>
          <a:r>
            <a:rPr lang="en-US" sz="2000" dirty="0" smtClean="0">
              <a:latin typeface="+mj-lt"/>
              <a:cs typeface="Times New Roman" panose="02020603050405020304" pitchFamily="18" charset="0"/>
            </a:rPr>
            <a:t>Will return the value of the front sensor as Boolean</a:t>
          </a:r>
          <a:endParaRPr lang="en-US" sz="2000" dirty="0">
            <a:latin typeface="+mj-lt"/>
            <a:cs typeface="Times New Roman" panose="02020603050405020304" pitchFamily="18" charset="0"/>
          </a:endParaRPr>
        </a:p>
      </dgm:t>
    </dgm:pt>
    <dgm:pt modelId="{E1399F4F-C1E8-4062-8E66-EEC17060EAD9}" type="parTrans" cxnId="{7E4E113B-E58C-43A2-804B-27F4B7D3D38C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41C7A5-3A51-4134-8681-31173E6A00B7}" type="sibTrans" cxnId="{7E4E113B-E58C-43A2-804B-27F4B7D3D38C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B11458-0CEC-42D8-850A-73994A97900C}">
      <dgm:prSet phldrT="[Text]" custT="1"/>
      <dgm:spPr/>
      <dgm:t>
        <a:bodyPr/>
        <a:lstStyle/>
        <a:p>
          <a:pPr algn="l" rtl="0"/>
          <a:r>
            <a:rPr lang="en-US" sz="2000" b="1" dirty="0" err="1" smtClean="0">
              <a:latin typeface="+mj-lt"/>
              <a:cs typeface="Times New Roman" panose="02020603050405020304" pitchFamily="18" charset="0"/>
            </a:rPr>
            <a:t>testsensorleft</a:t>
          </a:r>
          <a:r>
            <a:rPr lang="en-US" sz="2000" b="1" dirty="0" smtClean="0">
              <a:latin typeface="+mj-lt"/>
              <a:cs typeface="Times New Roman" panose="02020603050405020304" pitchFamily="18" charset="0"/>
            </a:rPr>
            <a:t>()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EC41663B-2EED-4689-AC51-21A831035D00}" type="parTrans" cxnId="{8D0833A0-3563-4B40-B56D-769FD486C374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FD9B6E-2679-4313-B180-7F90E6D2A518}" type="sibTrans" cxnId="{8D0833A0-3563-4B40-B56D-769FD486C374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2253F8-BA6C-4EF2-9A19-C7DF332E894D}">
      <dgm:prSet phldrT="[Text]" custT="1"/>
      <dgm:spPr/>
      <dgm:t>
        <a:bodyPr/>
        <a:lstStyle/>
        <a:p>
          <a:pPr algn="l" rtl="0"/>
          <a:r>
            <a:rPr lang="en-US" sz="2000" dirty="0" smtClean="0">
              <a:latin typeface="+mj-lt"/>
              <a:cs typeface="Times New Roman" panose="02020603050405020304" pitchFamily="18" charset="0"/>
            </a:rPr>
            <a:t>Will return the value of the left sensor Boolean</a:t>
          </a:r>
          <a:endParaRPr lang="en-US" sz="2000" dirty="0">
            <a:latin typeface="+mj-lt"/>
            <a:cs typeface="Times New Roman" panose="02020603050405020304" pitchFamily="18" charset="0"/>
          </a:endParaRPr>
        </a:p>
      </dgm:t>
    </dgm:pt>
    <dgm:pt modelId="{7D21CABB-948E-4725-A322-BDDFAD630E21}" type="parTrans" cxnId="{83E170A9-A6D8-4948-89AC-8B2B24172CE4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031188-BD08-49AA-89FE-73942450A298}" type="sibTrans" cxnId="{83E170A9-A6D8-4948-89AC-8B2B24172CE4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45F36F-21CF-4283-89FF-E835BBD0E785}" type="pres">
      <dgm:prSet presAssocID="{DE80EFC8-C677-4377-B0C1-7A6BAFCC0B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A6DDFC-7E31-4174-9A15-A93E852B91FE}" type="pres">
      <dgm:prSet presAssocID="{1C481C78-E5AC-43AE-8E66-5C5CCE745028}" presName="linNode" presStyleCnt="0"/>
      <dgm:spPr/>
      <dgm:t>
        <a:bodyPr/>
        <a:lstStyle/>
        <a:p>
          <a:endParaRPr lang="en-US"/>
        </a:p>
      </dgm:t>
    </dgm:pt>
    <dgm:pt modelId="{EF508C29-D345-4ED9-948E-9A8A33C0E003}" type="pres">
      <dgm:prSet presAssocID="{1C481C78-E5AC-43AE-8E66-5C5CCE745028}" presName="parTx" presStyleLbl="revTx" presStyleIdx="0" presStyleCnt="6" custLinFactNeighborX="-16306" custLinFactNeighborY="-37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9BAAC-D50B-4B99-A405-31BB88AE4128}" type="pres">
      <dgm:prSet presAssocID="{1C481C78-E5AC-43AE-8E66-5C5CCE745028}" presName="bracket" presStyleLbl="parChTrans1D1" presStyleIdx="0" presStyleCnt="6"/>
      <dgm:spPr/>
      <dgm:t>
        <a:bodyPr/>
        <a:lstStyle/>
        <a:p>
          <a:endParaRPr lang="en-US"/>
        </a:p>
      </dgm:t>
    </dgm:pt>
    <dgm:pt modelId="{DEAAFC32-75FB-41A9-A521-7F5BDA2F041D}" type="pres">
      <dgm:prSet presAssocID="{1C481C78-E5AC-43AE-8E66-5C5CCE745028}" presName="spH" presStyleCnt="0"/>
      <dgm:spPr/>
      <dgm:t>
        <a:bodyPr/>
        <a:lstStyle/>
        <a:p>
          <a:endParaRPr lang="en-US"/>
        </a:p>
      </dgm:t>
    </dgm:pt>
    <dgm:pt modelId="{8C09E178-1634-4964-8A21-19E045023B98}" type="pres">
      <dgm:prSet presAssocID="{1C481C78-E5AC-43AE-8E66-5C5CCE745028}" presName="des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7A0FB-9FB6-4121-BF0E-A902E4671980}" type="pres">
      <dgm:prSet presAssocID="{FDB87A4F-87C6-4773-B0E4-7560A434668D}" presName="spV" presStyleCnt="0"/>
      <dgm:spPr/>
      <dgm:t>
        <a:bodyPr/>
        <a:lstStyle/>
        <a:p>
          <a:endParaRPr lang="en-US"/>
        </a:p>
      </dgm:t>
    </dgm:pt>
    <dgm:pt modelId="{12B35352-0B97-4BAA-9A5A-73597534DABB}" type="pres">
      <dgm:prSet presAssocID="{06F25C82-5F6E-451B-8776-FB877EF41033}" presName="linNode" presStyleCnt="0"/>
      <dgm:spPr/>
      <dgm:t>
        <a:bodyPr/>
        <a:lstStyle/>
        <a:p>
          <a:endParaRPr lang="en-US"/>
        </a:p>
      </dgm:t>
    </dgm:pt>
    <dgm:pt modelId="{923F717B-D87E-49FB-B2BE-B10810234C06}" type="pres">
      <dgm:prSet presAssocID="{06F25C82-5F6E-451B-8776-FB877EF41033}" presName="parTx" presStyleLbl="revTx" presStyleIdx="1" presStyleCnt="6" custLinFactNeighborY="-37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B48C5A-4D6C-439C-B813-DEE556A75D53}" type="pres">
      <dgm:prSet presAssocID="{06F25C82-5F6E-451B-8776-FB877EF41033}" presName="bracket" presStyleLbl="parChTrans1D1" presStyleIdx="1" presStyleCnt="6"/>
      <dgm:spPr/>
      <dgm:t>
        <a:bodyPr/>
        <a:lstStyle/>
        <a:p>
          <a:endParaRPr lang="en-US"/>
        </a:p>
      </dgm:t>
    </dgm:pt>
    <dgm:pt modelId="{931C5DC3-64DA-41DB-9A8C-FDFC2B88F999}" type="pres">
      <dgm:prSet presAssocID="{06F25C82-5F6E-451B-8776-FB877EF41033}" presName="spH" presStyleCnt="0"/>
      <dgm:spPr/>
      <dgm:t>
        <a:bodyPr/>
        <a:lstStyle/>
        <a:p>
          <a:endParaRPr lang="en-US"/>
        </a:p>
      </dgm:t>
    </dgm:pt>
    <dgm:pt modelId="{15583EFC-2463-4C9F-84E7-561459AF5CB5}" type="pres">
      <dgm:prSet presAssocID="{06F25C82-5F6E-451B-8776-FB877EF41033}" presName="desTx" presStyleLbl="node1" presStyleIdx="1" presStyleCnt="6" custLinFactNeighborY="-3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078C69-55C8-494B-B23E-06EB3D3BBF82}" type="pres">
      <dgm:prSet presAssocID="{CC6E40CD-1DCC-4852-8496-C05427108F9B}" presName="spV" presStyleCnt="0"/>
      <dgm:spPr/>
      <dgm:t>
        <a:bodyPr/>
        <a:lstStyle/>
        <a:p>
          <a:endParaRPr lang="en-US"/>
        </a:p>
      </dgm:t>
    </dgm:pt>
    <dgm:pt modelId="{1E7969E0-93B3-4179-B8C8-009192C392C6}" type="pres">
      <dgm:prSet presAssocID="{61821B88-26C4-4A1E-B739-4B1DD713235D}" presName="linNode" presStyleCnt="0"/>
      <dgm:spPr/>
      <dgm:t>
        <a:bodyPr/>
        <a:lstStyle/>
        <a:p>
          <a:endParaRPr lang="en-US"/>
        </a:p>
      </dgm:t>
    </dgm:pt>
    <dgm:pt modelId="{C8B9F7BB-E7D4-4654-AA1D-942FCC561CBD}" type="pres">
      <dgm:prSet presAssocID="{61821B88-26C4-4A1E-B739-4B1DD713235D}" presName="parTx" presStyleLbl="revTx" presStyleIdx="2" presStyleCnt="6" custLinFactNeighborY="-37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02927C-D73C-4F59-A60F-90310CD6CC83}" type="pres">
      <dgm:prSet presAssocID="{61821B88-26C4-4A1E-B739-4B1DD713235D}" presName="bracket" presStyleLbl="parChTrans1D1" presStyleIdx="2" presStyleCnt="6"/>
      <dgm:spPr/>
      <dgm:t>
        <a:bodyPr/>
        <a:lstStyle/>
        <a:p>
          <a:endParaRPr lang="en-US"/>
        </a:p>
      </dgm:t>
    </dgm:pt>
    <dgm:pt modelId="{32098000-7058-47F3-B1DD-171F5B3859FD}" type="pres">
      <dgm:prSet presAssocID="{61821B88-26C4-4A1E-B739-4B1DD713235D}" presName="spH" presStyleCnt="0"/>
      <dgm:spPr/>
      <dgm:t>
        <a:bodyPr/>
        <a:lstStyle/>
        <a:p>
          <a:endParaRPr lang="en-US"/>
        </a:p>
      </dgm:t>
    </dgm:pt>
    <dgm:pt modelId="{C42667CC-BFEC-4284-B10D-6AC8BDCEFD7C}" type="pres">
      <dgm:prSet presAssocID="{61821B88-26C4-4A1E-B739-4B1DD713235D}" presName="desTx" presStyleLbl="node1" presStyleIdx="2" presStyleCnt="6" custLinFactNeighborY="-3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8930F-067A-4C25-BA55-251613B7EC7B}" type="pres">
      <dgm:prSet presAssocID="{0CA66F11-DA11-46B1-BDC3-12E6BFA23CAA}" presName="spV" presStyleCnt="0"/>
      <dgm:spPr/>
      <dgm:t>
        <a:bodyPr/>
        <a:lstStyle/>
        <a:p>
          <a:endParaRPr lang="en-US"/>
        </a:p>
      </dgm:t>
    </dgm:pt>
    <dgm:pt modelId="{98F077C3-4554-4518-A9D4-423D98832EDF}" type="pres">
      <dgm:prSet presAssocID="{78A4E262-4FB1-4AC4-BDEB-50D7051C977F}" presName="linNode" presStyleCnt="0"/>
      <dgm:spPr/>
      <dgm:t>
        <a:bodyPr/>
        <a:lstStyle/>
        <a:p>
          <a:endParaRPr lang="en-US"/>
        </a:p>
      </dgm:t>
    </dgm:pt>
    <dgm:pt modelId="{3A6885AD-4A3D-444D-A0D0-27EE650C735F}" type="pres">
      <dgm:prSet presAssocID="{78A4E262-4FB1-4AC4-BDEB-50D7051C977F}" presName="parTx" presStyleLbl="revTx" presStyleIdx="3" presStyleCnt="6" custLinFactNeighborY="-37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D2BE-BF05-4E66-B90E-2B08D239C41F}" type="pres">
      <dgm:prSet presAssocID="{78A4E262-4FB1-4AC4-BDEB-50D7051C977F}" presName="bracket" presStyleLbl="parChTrans1D1" presStyleIdx="3" presStyleCnt="6"/>
      <dgm:spPr/>
      <dgm:t>
        <a:bodyPr/>
        <a:lstStyle/>
        <a:p>
          <a:endParaRPr lang="en-US"/>
        </a:p>
      </dgm:t>
    </dgm:pt>
    <dgm:pt modelId="{BA46D86D-BF2A-4757-94E1-E120DEF655DD}" type="pres">
      <dgm:prSet presAssocID="{78A4E262-4FB1-4AC4-BDEB-50D7051C977F}" presName="spH" presStyleCnt="0"/>
      <dgm:spPr/>
      <dgm:t>
        <a:bodyPr/>
        <a:lstStyle/>
        <a:p>
          <a:endParaRPr lang="en-US"/>
        </a:p>
      </dgm:t>
    </dgm:pt>
    <dgm:pt modelId="{15F326E1-4535-4BF4-841D-0CD30EF238D6}" type="pres">
      <dgm:prSet presAssocID="{78A4E262-4FB1-4AC4-BDEB-50D7051C977F}" presName="desTx" presStyleLbl="node1" presStyleIdx="3" presStyleCnt="6" custLinFactNeighborY="-29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BF647B-3092-49C8-803F-06107FD3BC9C}" type="pres">
      <dgm:prSet presAssocID="{0ED19AC7-EDBD-4824-BB56-71D4DE1B99CB}" presName="spV" presStyleCnt="0"/>
      <dgm:spPr/>
      <dgm:t>
        <a:bodyPr/>
        <a:lstStyle/>
        <a:p>
          <a:endParaRPr lang="en-US"/>
        </a:p>
      </dgm:t>
    </dgm:pt>
    <dgm:pt modelId="{D71273C1-4BF5-45A1-B604-089A871BCC22}" type="pres">
      <dgm:prSet presAssocID="{5EC0F567-B141-4DF2-A237-F662369D96DA}" presName="linNode" presStyleCnt="0"/>
      <dgm:spPr/>
      <dgm:t>
        <a:bodyPr/>
        <a:lstStyle/>
        <a:p>
          <a:endParaRPr lang="en-US"/>
        </a:p>
      </dgm:t>
    </dgm:pt>
    <dgm:pt modelId="{3B300574-AB76-43CE-8695-AADDBC30AFEB}" type="pres">
      <dgm:prSet presAssocID="{5EC0F567-B141-4DF2-A237-F662369D96DA}" presName="parTx" presStyleLbl="revTx" presStyleIdx="4" presStyleCnt="6" custLinFactNeighborY="-37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D204DA-B558-4B92-AC7F-AF4F79AAB94A}" type="pres">
      <dgm:prSet presAssocID="{5EC0F567-B141-4DF2-A237-F662369D96DA}" presName="bracket" presStyleLbl="parChTrans1D1" presStyleIdx="4" presStyleCnt="6"/>
      <dgm:spPr/>
      <dgm:t>
        <a:bodyPr/>
        <a:lstStyle/>
        <a:p>
          <a:endParaRPr lang="en-US"/>
        </a:p>
      </dgm:t>
    </dgm:pt>
    <dgm:pt modelId="{59B29632-3D5C-42A7-8F69-7393F5D324A8}" type="pres">
      <dgm:prSet presAssocID="{5EC0F567-B141-4DF2-A237-F662369D96DA}" presName="spH" presStyleCnt="0"/>
      <dgm:spPr/>
      <dgm:t>
        <a:bodyPr/>
        <a:lstStyle/>
        <a:p>
          <a:endParaRPr lang="en-US"/>
        </a:p>
      </dgm:t>
    </dgm:pt>
    <dgm:pt modelId="{6941C5FB-2A4F-4067-8A1B-B714D3F1F37C}" type="pres">
      <dgm:prSet presAssocID="{5EC0F567-B141-4DF2-A237-F662369D96DA}" presName="desTx" presStyleLbl="node1" presStyleIdx="4" presStyleCnt="6" custLinFactNeighborY="-3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45B6B-267A-466C-B636-44D4FD0625F3}" type="pres">
      <dgm:prSet presAssocID="{24CFFB78-26DB-4B53-AC43-992B34F84E0D}" presName="spV" presStyleCnt="0"/>
      <dgm:spPr/>
      <dgm:t>
        <a:bodyPr/>
        <a:lstStyle/>
        <a:p>
          <a:endParaRPr lang="en-US"/>
        </a:p>
      </dgm:t>
    </dgm:pt>
    <dgm:pt modelId="{B8B7BD6C-B759-45E9-AEA5-CF9EA764F1F9}" type="pres">
      <dgm:prSet presAssocID="{B9B11458-0CEC-42D8-850A-73994A97900C}" presName="linNode" presStyleCnt="0"/>
      <dgm:spPr/>
      <dgm:t>
        <a:bodyPr/>
        <a:lstStyle/>
        <a:p>
          <a:endParaRPr lang="en-US"/>
        </a:p>
      </dgm:t>
    </dgm:pt>
    <dgm:pt modelId="{DDC129E6-FA50-49A2-A0B7-0D888CBED220}" type="pres">
      <dgm:prSet presAssocID="{B9B11458-0CEC-42D8-850A-73994A97900C}" presName="parTx" presStyleLbl="revTx" presStyleIdx="5" presStyleCnt="6" custLinFactNeighborY="-37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943C6-4458-4CBB-92C8-B21F81EB61DC}" type="pres">
      <dgm:prSet presAssocID="{B9B11458-0CEC-42D8-850A-73994A97900C}" presName="bracket" presStyleLbl="parChTrans1D1" presStyleIdx="5" presStyleCnt="6"/>
      <dgm:spPr/>
      <dgm:t>
        <a:bodyPr/>
        <a:lstStyle/>
        <a:p>
          <a:endParaRPr lang="en-US"/>
        </a:p>
      </dgm:t>
    </dgm:pt>
    <dgm:pt modelId="{55E2BDF3-ABB8-4177-B498-E28BE9B24C3B}" type="pres">
      <dgm:prSet presAssocID="{B9B11458-0CEC-42D8-850A-73994A97900C}" presName="spH" presStyleCnt="0"/>
      <dgm:spPr/>
      <dgm:t>
        <a:bodyPr/>
        <a:lstStyle/>
        <a:p>
          <a:endParaRPr lang="en-US"/>
        </a:p>
      </dgm:t>
    </dgm:pt>
    <dgm:pt modelId="{4FC2B6AF-8747-4732-B451-C5D3021C70AD}" type="pres">
      <dgm:prSet presAssocID="{B9B11458-0CEC-42D8-850A-73994A97900C}" presName="desTx" presStyleLbl="node1" presStyleIdx="5" presStyleCnt="6" custLinFactNeighborY="-3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9CAA4E-774A-4286-A39D-8C921025D368}" srcId="{06F25C82-5F6E-451B-8776-FB877EF41033}" destId="{26198305-4260-4E4C-871C-434F45B3D549}" srcOrd="0" destOrd="0" parTransId="{FC868AEF-A928-4F4C-BB79-E03A98532F55}" sibTransId="{652AE8DD-1245-4646-A112-B99FAC84D680}"/>
    <dgm:cxn modelId="{E7A484AF-C5C5-4802-A6CF-14EA78433A7D}" type="presOf" srcId="{5EC0F567-B141-4DF2-A237-F662369D96DA}" destId="{3B300574-AB76-43CE-8695-AADDBC30AFEB}" srcOrd="0" destOrd="0" presId="urn:diagrams.loki3.com/BracketList+Icon"/>
    <dgm:cxn modelId="{70F4F892-48F6-4704-85F9-90A5CD2CA641}" srcId="{DE80EFC8-C677-4377-B0C1-7A6BAFCC0BD5}" destId="{1C481C78-E5AC-43AE-8E66-5C5CCE745028}" srcOrd="0" destOrd="0" parTransId="{24DA432A-74ED-487D-84E3-B510E7210538}" sibTransId="{FDB87A4F-87C6-4773-B0E4-7560A434668D}"/>
    <dgm:cxn modelId="{2591F3B5-9D18-43DF-A13A-0B7A5F7FEEFA}" type="presOf" srcId="{9B2253F8-BA6C-4EF2-9A19-C7DF332E894D}" destId="{4FC2B6AF-8747-4732-B451-C5D3021C70AD}" srcOrd="0" destOrd="0" presId="urn:diagrams.loki3.com/BracketList+Icon"/>
    <dgm:cxn modelId="{915D4BEE-6CC7-4817-827B-ACF8B60ABB94}" type="presOf" srcId="{560AB95B-9315-4934-8C73-A18FA191FA75}" destId="{8C09E178-1634-4964-8A21-19E045023B98}" srcOrd="0" destOrd="0" presId="urn:diagrams.loki3.com/BracketList+Icon"/>
    <dgm:cxn modelId="{C657FDB5-A950-433C-A927-3D20512BE736}" srcId="{DE80EFC8-C677-4377-B0C1-7A6BAFCC0BD5}" destId="{78A4E262-4FB1-4AC4-BDEB-50D7051C977F}" srcOrd="3" destOrd="0" parTransId="{C65A767E-8EA2-4149-99C9-F1E45813F5DE}" sibTransId="{0ED19AC7-EDBD-4824-BB56-71D4DE1B99CB}"/>
    <dgm:cxn modelId="{12A2108E-B20E-4767-BC54-CDDA94432527}" type="presOf" srcId="{12F87B46-3FF2-4D45-B7A8-900AE6DBC159}" destId="{15F326E1-4535-4BF4-841D-0CD30EF238D6}" srcOrd="0" destOrd="0" presId="urn:diagrams.loki3.com/BracketList+Icon"/>
    <dgm:cxn modelId="{F3BEA655-5336-496E-9940-B7C7F11D8C71}" srcId="{61821B88-26C4-4A1E-B739-4B1DD713235D}" destId="{911DFC62-AEFF-4B31-A3F3-2A753177EFBF}" srcOrd="0" destOrd="0" parTransId="{7F78A597-2B1A-4897-BD2C-0DDBC565DF3C}" sibTransId="{D69CCDEF-D934-4155-87E1-FA04C907880C}"/>
    <dgm:cxn modelId="{9D84CD16-DD84-4CEE-8BAB-06F8F6D822F8}" srcId="{78A4E262-4FB1-4AC4-BDEB-50D7051C977F}" destId="{12F87B46-3FF2-4D45-B7A8-900AE6DBC159}" srcOrd="0" destOrd="0" parTransId="{5A8EC48E-580E-40B0-B6D3-48963233BDC3}" sibTransId="{B4590D92-4BAA-4F06-9E2A-86879EE7E7F1}"/>
    <dgm:cxn modelId="{4B4D3722-D1F2-4BC1-A4C4-8A99F518E1A3}" type="presOf" srcId="{1C481C78-E5AC-43AE-8E66-5C5CCE745028}" destId="{EF508C29-D345-4ED9-948E-9A8A33C0E003}" srcOrd="0" destOrd="0" presId="urn:diagrams.loki3.com/BracketList+Icon"/>
    <dgm:cxn modelId="{7E4E113B-E58C-43A2-804B-27F4B7D3D38C}" srcId="{5EC0F567-B141-4DF2-A237-F662369D96DA}" destId="{0ECD58BC-F083-42A0-87D2-4597157D0821}" srcOrd="0" destOrd="0" parTransId="{E1399F4F-C1E8-4062-8E66-EEC17060EAD9}" sibTransId="{7541C7A5-3A51-4134-8681-31173E6A00B7}"/>
    <dgm:cxn modelId="{CB45D648-D270-4627-ACED-E14E08CCE93D}" type="presOf" srcId="{911DFC62-AEFF-4B31-A3F3-2A753177EFBF}" destId="{C42667CC-BFEC-4284-B10D-6AC8BDCEFD7C}" srcOrd="0" destOrd="0" presId="urn:diagrams.loki3.com/BracketList+Icon"/>
    <dgm:cxn modelId="{F6D74FFD-F6E5-4803-B506-B3E1ACE050A2}" type="presOf" srcId="{06F25C82-5F6E-451B-8776-FB877EF41033}" destId="{923F717B-D87E-49FB-B2BE-B10810234C06}" srcOrd="0" destOrd="0" presId="urn:diagrams.loki3.com/BracketList+Icon"/>
    <dgm:cxn modelId="{6D84DD4A-EF95-460B-8D6F-A8E10859CAB6}" type="presOf" srcId="{DE80EFC8-C677-4377-B0C1-7A6BAFCC0BD5}" destId="{0345F36F-21CF-4283-89FF-E835BBD0E785}" srcOrd="0" destOrd="0" presId="urn:diagrams.loki3.com/BracketList+Icon"/>
    <dgm:cxn modelId="{57A5CBB3-FC8D-45CA-8610-C3C265786B7E}" type="presOf" srcId="{61821B88-26C4-4A1E-B739-4B1DD713235D}" destId="{C8B9F7BB-E7D4-4654-AA1D-942FCC561CBD}" srcOrd="0" destOrd="0" presId="urn:diagrams.loki3.com/BracketList+Icon"/>
    <dgm:cxn modelId="{AC52C0A4-5463-4944-8532-D1AC475A0897}" type="presOf" srcId="{26198305-4260-4E4C-871C-434F45B3D549}" destId="{15583EFC-2463-4C9F-84E7-561459AF5CB5}" srcOrd="0" destOrd="0" presId="urn:diagrams.loki3.com/BracketList+Icon"/>
    <dgm:cxn modelId="{D2FD6BB7-1DDA-4EEA-B972-59ECC8E2ABAF}" srcId="{1C481C78-E5AC-43AE-8E66-5C5CCE745028}" destId="{560AB95B-9315-4934-8C73-A18FA191FA75}" srcOrd="0" destOrd="0" parTransId="{4F0DDBB4-0636-4B1C-840A-7CC19DF4396C}" sibTransId="{4E663AD7-62E6-43B5-896F-D7088E2F4825}"/>
    <dgm:cxn modelId="{8D0833A0-3563-4B40-B56D-769FD486C374}" srcId="{DE80EFC8-C677-4377-B0C1-7A6BAFCC0BD5}" destId="{B9B11458-0CEC-42D8-850A-73994A97900C}" srcOrd="5" destOrd="0" parTransId="{EC41663B-2EED-4689-AC51-21A831035D00}" sibTransId="{2BFD9B6E-2679-4313-B180-7F90E6D2A518}"/>
    <dgm:cxn modelId="{3E6CDE02-1A7B-497F-9F80-6C615E8219F5}" srcId="{DE80EFC8-C677-4377-B0C1-7A6BAFCC0BD5}" destId="{61821B88-26C4-4A1E-B739-4B1DD713235D}" srcOrd="2" destOrd="0" parTransId="{80E7CEF3-B696-4B79-AD09-D278010D7CAD}" sibTransId="{0CA66F11-DA11-46B1-BDC3-12E6BFA23CAA}"/>
    <dgm:cxn modelId="{CDC54127-4FF9-4002-939D-1891CE2FABA6}" srcId="{DE80EFC8-C677-4377-B0C1-7A6BAFCC0BD5}" destId="{5EC0F567-B141-4DF2-A237-F662369D96DA}" srcOrd="4" destOrd="0" parTransId="{E5B8808C-AD37-4F2D-8F36-E777285E3C1E}" sibTransId="{24CFFB78-26DB-4B53-AC43-992B34F84E0D}"/>
    <dgm:cxn modelId="{BE278F9F-670F-4F30-A181-1955DB2C5CB6}" type="presOf" srcId="{B9B11458-0CEC-42D8-850A-73994A97900C}" destId="{DDC129E6-FA50-49A2-A0B7-0D888CBED220}" srcOrd="0" destOrd="0" presId="urn:diagrams.loki3.com/BracketList+Icon"/>
    <dgm:cxn modelId="{11E57822-267C-4DE9-A4E9-62A54E2D6486}" type="presOf" srcId="{78A4E262-4FB1-4AC4-BDEB-50D7051C977F}" destId="{3A6885AD-4A3D-444D-A0D0-27EE650C735F}" srcOrd="0" destOrd="0" presId="urn:diagrams.loki3.com/BracketList+Icon"/>
    <dgm:cxn modelId="{83E170A9-A6D8-4948-89AC-8B2B24172CE4}" srcId="{B9B11458-0CEC-42D8-850A-73994A97900C}" destId="{9B2253F8-BA6C-4EF2-9A19-C7DF332E894D}" srcOrd="0" destOrd="0" parTransId="{7D21CABB-948E-4725-A322-BDDFAD630E21}" sibTransId="{88031188-BD08-49AA-89FE-73942450A298}"/>
    <dgm:cxn modelId="{D42157B0-B5CD-4B2D-BE61-CC72C1470618}" type="presOf" srcId="{0ECD58BC-F083-42A0-87D2-4597157D0821}" destId="{6941C5FB-2A4F-4067-8A1B-B714D3F1F37C}" srcOrd="0" destOrd="0" presId="urn:diagrams.loki3.com/BracketList+Icon"/>
    <dgm:cxn modelId="{8501AF52-1B6D-4F80-AF29-3CA327C41696}" srcId="{DE80EFC8-C677-4377-B0C1-7A6BAFCC0BD5}" destId="{06F25C82-5F6E-451B-8776-FB877EF41033}" srcOrd="1" destOrd="0" parTransId="{C5811AFE-EF40-4C13-8BA2-3E062E6F0AEE}" sibTransId="{CC6E40CD-1DCC-4852-8496-C05427108F9B}"/>
    <dgm:cxn modelId="{186A3403-A6A4-4114-9E5E-3A04CD08BCB7}" type="presParOf" srcId="{0345F36F-21CF-4283-89FF-E835BBD0E785}" destId="{FBA6DDFC-7E31-4174-9A15-A93E852B91FE}" srcOrd="0" destOrd="0" presId="urn:diagrams.loki3.com/BracketList+Icon"/>
    <dgm:cxn modelId="{E6C15310-CF31-4A8B-B723-E0CCDC667B5D}" type="presParOf" srcId="{FBA6DDFC-7E31-4174-9A15-A93E852B91FE}" destId="{EF508C29-D345-4ED9-948E-9A8A33C0E003}" srcOrd="0" destOrd="0" presId="urn:diagrams.loki3.com/BracketList+Icon"/>
    <dgm:cxn modelId="{E96F6A04-591B-4FD6-B570-2F2BA0AD24AD}" type="presParOf" srcId="{FBA6DDFC-7E31-4174-9A15-A93E852B91FE}" destId="{F069BAAC-D50B-4B99-A405-31BB88AE4128}" srcOrd="1" destOrd="0" presId="urn:diagrams.loki3.com/BracketList+Icon"/>
    <dgm:cxn modelId="{C57A7E53-3495-4F42-9A7A-F9A7BC7BF928}" type="presParOf" srcId="{FBA6DDFC-7E31-4174-9A15-A93E852B91FE}" destId="{DEAAFC32-75FB-41A9-A521-7F5BDA2F041D}" srcOrd="2" destOrd="0" presId="urn:diagrams.loki3.com/BracketList+Icon"/>
    <dgm:cxn modelId="{110CBDF5-771F-46D0-9868-81E78EF3142F}" type="presParOf" srcId="{FBA6DDFC-7E31-4174-9A15-A93E852B91FE}" destId="{8C09E178-1634-4964-8A21-19E045023B98}" srcOrd="3" destOrd="0" presId="urn:diagrams.loki3.com/BracketList+Icon"/>
    <dgm:cxn modelId="{C94132C7-F785-4983-BA7C-F3A1C6249AED}" type="presParOf" srcId="{0345F36F-21CF-4283-89FF-E835BBD0E785}" destId="{2AD7A0FB-9FB6-4121-BF0E-A902E4671980}" srcOrd="1" destOrd="0" presId="urn:diagrams.loki3.com/BracketList+Icon"/>
    <dgm:cxn modelId="{C3440BB4-990B-4B0F-8F34-CD9ECDBE5022}" type="presParOf" srcId="{0345F36F-21CF-4283-89FF-E835BBD0E785}" destId="{12B35352-0B97-4BAA-9A5A-73597534DABB}" srcOrd="2" destOrd="0" presId="urn:diagrams.loki3.com/BracketList+Icon"/>
    <dgm:cxn modelId="{A25264DC-B6F3-47C5-AC25-340B8A11CA71}" type="presParOf" srcId="{12B35352-0B97-4BAA-9A5A-73597534DABB}" destId="{923F717B-D87E-49FB-B2BE-B10810234C06}" srcOrd="0" destOrd="0" presId="urn:diagrams.loki3.com/BracketList+Icon"/>
    <dgm:cxn modelId="{6A863958-CBDB-406F-876D-F81A7138726D}" type="presParOf" srcId="{12B35352-0B97-4BAA-9A5A-73597534DABB}" destId="{EAB48C5A-4D6C-439C-B813-DEE556A75D53}" srcOrd="1" destOrd="0" presId="urn:diagrams.loki3.com/BracketList+Icon"/>
    <dgm:cxn modelId="{526C29BE-C21A-4CDA-A8F9-D369B41F182C}" type="presParOf" srcId="{12B35352-0B97-4BAA-9A5A-73597534DABB}" destId="{931C5DC3-64DA-41DB-9A8C-FDFC2B88F999}" srcOrd="2" destOrd="0" presId="urn:diagrams.loki3.com/BracketList+Icon"/>
    <dgm:cxn modelId="{C382AB6B-C627-4122-9488-A29C0E2CD22B}" type="presParOf" srcId="{12B35352-0B97-4BAA-9A5A-73597534DABB}" destId="{15583EFC-2463-4C9F-84E7-561459AF5CB5}" srcOrd="3" destOrd="0" presId="urn:diagrams.loki3.com/BracketList+Icon"/>
    <dgm:cxn modelId="{17D812CD-6F89-43A2-B39C-83F9AADC17D4}" type="presParOf" srcId="{0345F36F-21CF-4283-89FF-E835BBD0E785}" destId="{79078C69-55C8-494B-B23E-06EB3D3BBF82}" srcOrd="3" destOrd="0" presId="urn:diagrams.loki3.com/BracketList+Icon"/>
    <dgm:cxn modelId="{F4BF7AB7-AF4D-4271-845A-0EB1DC7C1445}" type="presParOf" srcId="{0345F36F-21CF-4283-89FF-E835BBD0E785}" destId="{1E7969E0-93B3-4179-B8C8-009192C392C6}" srcOrd="4" destOrd="0" presId="urn:diagrams.loki3.com/BracketList+Icon"/>
    <dgm:cxn modelId="{FE18092A-9D4E-4693-A1D2-1F06B29144A7}" type="presParOf" srcId="{1E7969E0-93B3-4179-B8C8-009192C392C6}" destId="{C8B9F7BB-E7D4-4654-AA1D-942FCC561CBD}" srcOrd="0" destOrd="0" presId="urn:diagrams.loki3.com/BracketList+Icon"/>
    <dgm:cxn modelId="{99A1DC8C-99A1-45E6-A505-C5D8EBD130F8}" type="presParOf" srcId="{1E7969E0-93B3-4179-B8C8-009192C392C6}" destId="{4502927C-D73C-4F59-A60F-90310CD6CC83}" srcOrd="1" destOrd="0" presId="urn:diagrams.loki3.com/BracketList+Icon"/>
    <dgm:cxn modelId="{DE98D923-39AA-49C3-8262-B36A71C70E81}" type="presParOf" srcId="{1E7969E0-93B3-4179-B8C8-009192C392C6}" destId="{32098000-7058-47F3-B1DD-171F5B3859FD}" srcOrd="2" destOrd="0" presId="urn:diagrams.loki3.com/BracketList+Icon"/>
    <dgm:cxn modelId="{5C1775AE-649E-4D34-BB84-BF64A8A25A45}" type="presParOf" srcId="{1E7969E0-93B3-4179-B8C8-009192C392C6}" destId="{C42667CC-BFEC-4284-B10D-6AC8BDCEFD7C}" srcOrd="3" destOrd="0" presId="urn:diagrams.loki3.com/BracketList+Icon"/>
    <dgm:cxn modelId="{915AD7EA-C78A-4DEE-B54F-A8FBEB1E0626}" type="presParOf" srcId="{0345F36F-21CF-4283-89FF-E835BBD0E785}" destId="{3B68930F-067A-4C25-BA55-251613B7EC7B}" srcOrd="5" destOrd="0" presId="urn:diagrams.loki3.com/BracketList+Icon"/>
    <dgm:cxn modelId="{DE1748C3-7EB4-4C4F-9E33-819B7DA0A94B}" type="presParOf" srcId="{0345F36F-21CF-4283-89FF-E835BBD0E785}" destId="{98F077C3-4554-4518-A9D4-423D98832EDF}" srcOrd="6" destOrd="0" presId="urn:diagrams.loki3.com/BracketList+Icon"/>
    <dgm:cxn modelId="{B511C636-ECDE-4C81-9BA6-51A87FE17572}" type="presParOf" srcId="{98F077C3-4554-4518-A9D4-423D98832EDF}" destId="{3A6885AD-4A3D-444D-A0D0-27EE650C735F}" srcOrd="0" destOrd="0" presId="urn:diagrams.loki3.com/BracketList+Icon"/>
    <dgm:cxn modelId="{BBFB4101-175B-46EC-AD0D-067BAB40B7AF}" type="presParOf" srcId="{98F077C3-4554-4518-A9D4-423D98832EDF}" destId="{CFF3D2BE-BF05-4E66-B90E-2B08D239C41F}" srcOrd="1" destOrd="0" presId="urn:diagrams.loki3.com/BracketList+Icon"/>
    <dgm:cxn modelId="{DE866E64-D30B-47FE-80C3-2D46A9326E5B}" type="presParOf" srcId="{98F077C3-4554-4518-A9D4-423D98832EDF}" destId="{BA46D86D-BF2A-4757-94E1-E120DEF655DD}" srcOrd="2" destOrd="0" presId="urn:diagrams.loki3.com/BracketList+Icon"/>
    <dgm:cxn modelId="{5BA5189D-1D4F-458D-B822-973F380384EC}" type="presParOf" srcId="{98F077C3-4554-4518-A9D4-423D98832EDF}" destId="{15F326E1-4535-4BF4-841D-0CD30EF238D6}" srcOrd="3" destOrd="0" presId="urn:diagrams.loki3.com/BracketList+Icon"/>
    <dgm:cxn modelId="{C292CD70-4C71-4A72-974C-A40E229E7F8E}" type="presParOf" srcId="{0345F36F-21CF-4283-89FF-E835BBD0E785}" destId="{A7BF647B-3092-49C8-803F-06107FD3BC9C}" srcOrd="7" destOrd="0" presId="urn:diagrams.loki3.com/BracketList+Icon"/>
    <dgm:cxn modelId="{67B33D41-60C6-4D82-B291-AB40F5B52901}" type="presParOf" srcId="{0345F36F-21CF-4283-89FF-E835BBD0E785}" destId="{D71273C1-4BF5-45A1-B604-089A871BCC22}" srcOrd="8" destOrd="0" presId="urn:diagrams.loki3.com/BracketList+Icon"/>
    <dgm:cxn modelId="{93AC7620-BBF1-465F-BAD7-58F264D71BFE}" type="presParOf" srcId="{D71273C1-4BF5-45A1-B604-089A871BCC22}" destId="{3B300574-AB76-43CE-8695-AADDBC30AFEB}" srcOrd="0" destOrd="0" presId="urn:diagrams.loki3.com/BracketList+Icon"/>
    <dgm:cxn modelId="{EE9CB002-FD14-4335-980B-77AAA4E9B5C7}" type="presParOf" srcId="{D71273C1-4BF5-45A1-B604-089A871BCC22}" destId="{18D204DA-B558-4B92-AC7F-AF4F79AAB94A}" srcOrd="1" destOrd="0" presId="urn:diagrams.loki3.com/BracketList+Icon"/>
    <dgm:cxn modelId="{7E02188C-7408-4709-A0E5-E7120F6C7C3E}" type="presParOf" srcId="{D71273C1-4BF5-45A1-B604-089A871BCC22}" destId="{59B29632-3D5C-42A7-8F69-7393F5D324A8}" srcOrd="2" destOrd="0" presId="urn:diagrams.loki3.com/BracketList+Icon"/>
    <dgm:cxn modelId="{E72A2425-1F22-4BDB-A3A4-007F5D9018BA}" type="presParOf" srcId="{D71273C1-4BF5-45A1-B604-089A871BCC22}" destId="{6941C5FB-2A4F-4067-8A1B-B714D3F1F37C}" srcOrd="3" destOrd="0" presId="urn:diagrams.loki3.com/BracketList+Icon"/>
    <dgm:cxn modelId="{5C7BFE81-67E3-4366-BA5B-6CA8F6145F0F}" type="presParOf" srcId="{0345F36F-21CF-4283-89FF-E835BBD0E785}" destId="{90845B6B-267A-466C-B636-44D4FD0625F3}" srcOrd="9" destOrd="0" presId="urn:diagrams.loki3.com/BracketList+Icon"/>
    <dgm:cxn modelId="{8C209087-D092-43D0-95B0-B12C3C8A0402}" type="presParOf" srcId="{0345F36F-21CF-4283-89FF-E835BBD0E785}" destId="{B8B7BD6C-B759-45E9-AEA5-CF9EA764F1F9}" srcOrd="10" destOrd="0" presId="urn:diagrams.loki3.com/BracketList+Icon"/>
    <dgm:cxn modelId="{4D2A46D7-77CC-41A7-B09C-123F3B04B69E}" type="presParOf" srcId="{B8B7BD6C-B759-45E9-AEA5-CF9EA764F1F9}" destId="{DDC129E6-FA50-49A2-A0B7-0D888CBED220}" srcOrd="0" destOrd="0" presId="urn:diagrams.loki3.com/BracketList+Icon"/>
    <dgm:cxn modelId="{14DD8FE6-22BD-4056-BEC7-E70B47EF1887}" type="presParOf" srcId="{B8B7BD6C-B759-45E9-AEA5-CF9EA764F1F9}" destId="{B6F943C6-4458-4CBB-92C8-B21F81EB61DC}" srcOrd="1" destOrd="0" presId="urn:diagrams.loki3.com/BracketList+Icon"/>
    <dgm:cxn modelId="{3BB25BD1-0F2D-4B9B-8251-2AE4D709B957}" type="presParOf" srcId="{B8B7BD6C-B759-45E9-AEA5-CF9EA764F1F9}" destId="{55E2BDF3-ABB8-4177-B498-E28BE9B24C3B}" srcOrd="2" destOrd="0" presId="urn:diagrams.loki3.com/BracketList+Icon"/>
    <dgm:cxn modelId="{8B3BC68E-9422-4A86-A2B1-C07B2CDA0E1D}" type="presParOf" srcId="{B8B7BD6C-B759-45E9-AEA5-CF9EA764F1F9}" destId="{4FC2B6AF-8747-4732-B451-C5D3021C70AD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80EFC8-C677-4377-B0C1-7A6BAFCC0BD5}" type="doc">
      <dgm:prSet loTypeId="urn:diagrams.loki3.com/BracketList+Icon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C481C78-E5AC-43AE-8E66-5C5CCE745028}">
      <dgm:prSet phldrT="[Text]" custT="1"/>
      <dgm:spPr/>
      <dgm:t>
        <a:bodyPr/>
        <a:lstStyle/>
        <a:p>
          <a:pPr algn="l" rtl="0"/>
          <a:r>
            <a:rPr lang="en-US" sz="2000" b="1" dirty="0" err="1" smtClean="0">
              <a:latin typeface="+mj-lt"/>
              <a:cs typeface="Times New Roman" panose="02020603050405020304" pitchFamily="18" charset="0"/>
            </a:rPr>
            <a:t>testmf</a:t>
          </a:r>
          <a:r>
            <a:rPr lang="en-US" sz="2000" b="1" dirty="0" smtClean="0">
              <a:latin typeface="+mj-lt"/>
              <a:cs typeface="Times New Roman" panose="02020603050405020304" pitchFamily="18" charset="0"/>
            </a:rPr>
            <a:t>()  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24DA432A-74ED-487D-84E3-B510E7210538}" type="parTrans" cxnId="{70F4F892-48F6-4704-85F9-90A5CD2CA641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B87A4F-87C6-4773-B0E4-7560A434668D}" type="sibTrans" cxnId="{70F4F892-48F6-4704-85F9-90A5CD2CA641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B95B-9315-4934-8C73-A18FA191FA75}">
      <dgm:prSet phldrT="[Text]" custT="1"/>
      <dgm:spPr/>
      <dgm:t>
        <a:bodyPr/>
        <a:lstStyle/>
        <a:p>
          <a:pPr algn="l" rtl="0"/>
          <a:r>
            <a:rPr lang="en-US" sz="1400" dirty="0" smtClean="0">
              <a:latin typeface="+mj-lt"/>
              <a:cs typeface="Times New Roman" panose="02020603050405020304" pitchFamily="18" charset="0"/>
            </a:rPr>
            <a:t>will move the agent forward for a single step</a:t>
          </a:r>
          <a:r>
            <a:rPr lang="en-US" sz="2000" dirty="0" smtClean="0">
              <a:latin typeface="+mj-lt"/>
              <a:cs typeface="Times New Roman" panose="02020603050405020304" pitchFamily="18" charset="0"/>
            </a:rPr>
            <a:t>.</a:t>
          </a:r>
          <a:endParaRPr lang="en-US" sz="2000" dirty="0">
            <a:latin typeface="+mj-lt"/>
            <a:cs typeface="Times New Roman" panose="02020603050405020304" pitchFamily="18" charset="0"/>
          </a:endParaRPr>
        </a:p>
      </dgm:t>
    </dgm:pt>
    <dgm:pt modelId="{4F0DDBB4-0636-4B1C-840A-7CC19DF4396C}" type="parTrans" cxnId="{D2FD6BB7-1DDA-4EEA-B972-59ECC8E2ABAF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E663AD7-62E6-43B5-896F-D7088E2F4825}" type="sibTrans" cxnId="{D2FD6BB7-1DDA-4EEA-B972-59ECC8E2ABAF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F25C82-5F6E-451B-8776-FB877EF41033}">
      <dgm:prSet phldrT="[Text]" custT="1"/>
      <dgm:spPr/>
      <dgm:t>
        <a:bodyPr/>
        <a:lstStyle/>
        <a:p>
          <a:pPr algn="l" rtl="0"/>
          <a:r>
            <a:rPr lang="en-US" sz="2000" b="1" dirty="0" err="1" smtClean="0">
              <a:latin typeface="+mj-lt"/>
              <a:cs typeface="Times New Roman" panose="02020603050405020304" pitchFamily="18" charset="0"/>
            </a:rPr>
            <a:t>testtl</a:t>
          </a:r>
          <a:r>
            <a:rPr lang="en-US" sz="2000" b="1" dirty="0" smtClean="0">
              <a:latin typeface="+mj-lt"/>
              <a:cs typeface="Times New Roman" panose="02020603050405020304" pitchFamily="18" charset="0"/>
            </a:rPr>
            <a:t>()  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C5811AFE-EF40-4C13-8BA2-3E062E6F0AEE}" type="parTrans" cxnId="{8501AF52-1B6D-4F80-AF29-3CA327C4169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6E40CD-1DCC-4852-8496-C05427108F9B}" type="sibTrans" cxnId="{8501AF52-1B6D-4F80-AF29-3CA327C4169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198305-4260-4E4C-871C-434F45B3D549}">
      <dgm:prSet phldrT="[Text]" custT="1"/>
      <dgm:spPr/>
      <dgm:t>
        <a:bodyPr/>
        <a:lstStyle/>
        <a:p>
          <a:pPr algn="l" rtl="0"/>
          <a:r>
            <a:rPr lang="en-US" sz="1400" dirty="0" smtClean="0">
              <a:latin typeface="+mj-lt"/>
              <a:cs typeface="Times New Roman" panose="02020603050405020304" pitchFamily="18" charset="0"/>
            </a:rPr>
            <a:t>will rotate the agent to the left in its place.</a:t>
          </a:r>
          <a:endParaRPr lang="en-US" sz="1400" dirty="0">
            <a:latin typeface="+mj-lt"/>
            <a:cs typeface="Times New Roman" panose="02020603050405020304" pitchFamily="18" charset="0"/>
          </a:endParaRPr>
        </a:p>
      </dgm:t>
    </dgm:pt>
    <dgm:pt modelId="{FC868AEF-A928-4F4C-BB79-E03A98532F55}" type="parTrans" cxnId="{099CAA4E-774A-4286-A39D-8C921025D368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2AE8DD-1245-4646-A112-B99FAC84D680}" type="sibTrans" cxnId="{099CAA4E-774A-4286-A39D-8C921025D368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1DFC62-AEFF-4B31-A3F3-2A753177EFBF}">
      <dgm:prSet phldrT="[Text]" custT="1"/>
      <dgm:spPr/>
      <dgm:t>
        <a:bodyPr/>
        <a:lstStyle/>
        <a:p>
          <a:pPr algn="l" rtl="0"/>
          <a:r>
            <a:rPr lang="en-US" sz="1400" dirty="0" smtClean="0">
              <a:latin typeface="+mj-lt"/>
              <a:cs typeface="Times New Roman" panose="02020603050405020304" pitchFamily="18" charset="0"/>
            </a:rPr>
            <a:t>Will rotate the agent to the right in its place</a:t>
          </a:r>
          <a:endParaRPr lang="en-US" sz="1400" dirty="0">
            <a:latin typeface="+mj-lt"/>
            <a:cs typeface="Times New Roman" panose="02020603050405020304" pitchFamily="18" charset="0"/>
          </a:endParaRPr>
        </a:p>
      </dgm:t>
    </dgm:pt>
    <dgm:pt modelId="{7F78A597-2B1A-4897-BD2C-0DDBC565DF3C}" type="parTrans" cxnId="{F3BEA655-5336-496E-9940-B7C7F11D8C71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9CCDEF-D934-4155-87E1-FA04C907880C}" type="sibTrans" cxnId="{F3BEA655-5336-496E-9940-B7C7F11D8C71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821B88-26C4-4A1E-B739-4B1DD713235D}">
      <dgm:prSet phldrT="[Text]" custT="1"/>
      <dgm:spPr/>
      <dgm:t>
        <a:bodyPr/>
        <a:lstStyle/>
        <a:p>
          <a:pPr algn="l" rtl="0"/>
          <a:r>
            <a:rPr lang="en-US" sz="2000" b="1" dirty="0" err="1" smtClean="0">
              <a:latin typeface="+mj-lt"/>
              <a:cs typeface="Times New Roman" panose="02020603050405020304" pitchFamily="18" charset="0"/>
            </a:rPr>
            <a:t>testtr</a:t>
          </a:r>
          <a:r>
            <a:rPr lang="en-US" sz="2000" b="1" dirty="0" smtClean="0">
              <a:latin typeface="+mj-lt"/>
              <a:cs typeface="Times New Roman" panose="02020603050405020304" pitchFamily="18" charset="0"/>
            </a:rPr>
            <a:t>()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80E7CEF3-B696-4B79-AD09-D278010D7CAD}" type="parTrans" cxnId="{3E6CDE02-1A7B-497F-9F80-6C615E8219F5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A66F11-DA11-46B1-BDC3-12E6BFA23CAA}" type="sibTrans" cxnId="{3E6CDE02-1A7B-497F-9F80-6C615E8219F5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A4E262-4FB1-4AC4-BDEB-50D7051C977F}">
      <dgm:prSet phldrT="[Text]" custT="1"/>
      <dgm:spPr/>
      <dgm:t>
        <a:bodyPr/>
        <a:lstStyle/>
        <a:p>
          <a:pPr algn="l" rtl="0"/>
          <a:r>
            <a:rPr lang="en-US" sz="2000" b="1" dirty="0" smtClean="0">
              <a:latin typeface="+mj-lt"/>
              <a:cs typeface="Times New Roman" panose="02020603050405020304" pitchFamily="18" charset="0"/>
            </a:rPr>
            <a:t>sensors() </a:t>
          </a:r>
          <a:endParaRPr lang="en-US" sz="2000" b="1" dirty="0">
            <a:latin typeface="+mj-lt"/>
            <a:cs typeface="Times New Roman" panose="02020603050405020304" pitchFamily="18" charset="0"/>
          </a:endParaRPr>
        </a:p>
      </dgm:t>
    </dgm:pt>
    <dgm:pt modelId="{C65A767E-8EA2-4149-99C9-F1E45813F5DE}" type="parTrans" cxnId="{C657FDB5-A950-433C-A927-3D20512BE73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D19AC7-EDBD-4824-BB56-71D4DE1B99CB}" type="sibTrans" cxnId="{C657FDB5-A950-433C-A927-3D20512BE736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F87B46-3FF2-4D45-B7A8-900AE6DBC159}">
      <dgm:prSet phldrT="[Text]" custT="1"/>
      <dgm:spPr/>
      <dgm:t>
        <a:bodyPr/>
        <a:lstStyle/>
        <a:p>
          <a:pPr algn="l" rtl="0"/>
          <a:r>
            <a:rPr lang="en-US" sz="1400" dirty="0" smtClean="0">
              <a:latin typeface="+mj-lt"/>
              <a:cs typeface="Times New Roman" panose="02020603050405020304" pitchFamily="18" charset="0"/>
            </a:rPr>
            <a:t>Will return the values of the front/right/left sensors as Boolean</a:t>
          </a:r>
          <a:endParaRPr lang="en-US" sz="1400" dirty="0">
            <a:latin typeface="+mj-lt"/>
            <a:cs typeface="Times New Roman" panose="02020603050405020304" pitchFamily="18" charset="0"/>
          </a:endParaRPr>
        </a:p>
      </dgm:t>
    </dgm:pt>
    <dgm:pt modelId="{5A8EC48E-580E-40B0-B6D3-48963233BDC3}" type="parTrans" cxnId="{9D84CD16-DD84-4CEE-8BAB-06F8F6D822F8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590D92-4BAA-4F06-9E2A-86879EE7E7F1}" type="sibTrans" cxnId="{9D84CD16-DD84-4CEE-8BAB-06F8F6D822F8}">
      <dgm:prSet/>
      <dgm:spPr/>
      <dgm:t>
        <a:bodyPr/>
        <a:lstStyle/>
        <a:p>
          <a:pPr algn="l" rtl="0"/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45F36F-21CF-4283-89FF-E835BBD0E785}" type="pres">
      <dgm:prSet presAssocID="{DE80EFC8-C677-4377-B0C1-7A6BAFCC0B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A6DDFC-7E31-4174-9A15-A93E852B91FE}" type="pres">
      <dgm:prSet presAssocID="{1C481C78-E5AC-43AE-8E66-5C5CCE745028}" presName="linNode" presStyleCnt="0"/>
      <dgm:spPr/>
      <dgm:t>
        <a:bodyPr/>
        <a:lstStyle/>
        <a:p>
          <a:endParaRPr lang="en-US"/>
        </a:p>
      </dgm:t>
    </dgm:pt>
    <dgm:pt modelId="{EF508C29-D345-4ED9-948E-9A8A33C0E003}" type="pres">
      <dgm:prSet presAssocID="{1C481C78-E5AC-43AE-8E66-5C5CCE745028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9BAAC-D50B-4B99-A405-31BB88AE4128}" type="pres">
      <dgm:prSet presAssocID="{1C481C78-E5AC-43AE-8E66-5C5CCE745028}" presName="bracket" presStyleLbl="parChTrans1D1" presStyleIdx="0" presStyleCnt="4"/>
      <dgm:spPr/>
      <dgm:t>
        <a:bodyPr/>
        <a:lstStyle/>
        <a:p>
          <a:endParaRPr lang="en-US"/>
        </a:p>
      </dgm:t>
    </dgm:pt>
    <dgm:pt modelId="{DEAAFC32-75FB-41A9-A521-7F5BDA2F041D}" type="pres">
      <dgm:prSet presAssocID="{1C481C78-E5AC-43AE-8E66-5C5CCE745028}" presName="spH" presStyleCnt="0"/>
      <dgm:spPr/>
      <dgm:t>
        <a:bodyPr/>
        <a:lstStyle/>
        <a:p>
          <a:endParaRPr lang="en-US"/>
        </a:p>
      </dgm:t>
    </dgm:pt>
    <dgm:pt modelId="{8C09E178-1634-4964-8A21-19E045023B98}" type="pres">
      <dgm:prSet presAssocID="{1C481C78-E5AC-43AE-8E66-5C5CCE745028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7A0FB-9FB6-4121-BF0E-A902E4671980}" type="pres">
      <dgm:prSet presAssocID="{FDB87A4F-87C6-4773-B0E4-7560A434668D}" presName="spV" presStyleCnt="0"/>
      <dgm:spPr/>
      <dgm:t>
        <a:bodyPr/>
        <a:lstStyle/>
        <a:p>
          <a:endParaRPr lang="en-US"/>
        </a:p>
      </dgm:t>
    </dgm:pt>
    <dgm:pt modelId="{12B35352-0B97-4BAA-9A5A-73597534DABB}" type="pres">
      <dgm:prSet presAssocID="{06F25C82-5F6E-451B-8776-FB877EF41033}" presName="linNode" presStyleCnt="0"/>
      <dgm:spPr/>
      <dgm:t>
        <a:bodyPr/>
        <a:lstStyle/>
        <a:p>
          <a:endParaRPr lang="en-US"/>
        </a:p>
      </dgm:t>
    </dgm:pt>
    <dgm:pt modelId="{923F717B-D87E-49FB-B2BE-B10810234C06}" type="pres">
      <dgm:prSet presAssocID="{06F25C82-5F6E-451B-8776-FB877EF41033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B48C5A-4D6C-439C-B813-DEE556A75D53}" type="pres">
      <dgm:prSet presAssocID="{06F25C82-5F6E-451B-8776-FB877EF41033}" presName="bracket" presStyleLbl="parChTrans1D1" presStyleIdx="1" presStyleCnt="4"/>
      <dgm:spPr/>
      <dgm:t>
        <a:bodyPr/>
        <a:lstStyle/>
        <a:p>
          <a:endParaRPr lang="en-US"/>
        </a:p>
      </dgm:t>
    </dgm:pt>
    <dgm:pt modelId="{931C5DC3-64DA-41DB-9A8C-FDFC2B88F999}" type="pres">
      <dgm:prSet presAssocID="{06F25C82-5F6E-451B-8776-FB877EF41033}" presName="spH" presStyleCnt="0"/>
      <dgm:spPr/>
      <dgm:t>
        <a:bodyPr/>
        <a:lstStyle/>
        <a:p>
          <a:endParaRPr lang="en-US"/>
        </a:p>
      </dgm:t>
    </dgm:pt>
    <dgm:pt modelId="{15583EFC-2463-4C9F-84E7-561459AF5CB5}" type="pres">
      <dgm:prSet presAssocID="{06F25C82-5F6E-451B-8776-FB877EF41033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078C69-55C8-494B-B23E-06EB3D3BBF82}" type="pres">
      <dgm:prSet presAssocID="{CC6E40CD-1DCC-4852-8496-C05427108F9B}" presName="spV" presStyleCnt="0"/>
      <dgm:spPr/>
      <dgm:t>
        <a:bodyPr/>
        <a:lstStyle/>
        <a:p>
          <a:endParaRPr lang="en-US"/>
        </a:p>
      </dgm:t>
    </dgm:pt>
    <dgm:pt modelId="{1E7969E0-93B3-4179-B8C8-009192C392C6}" type="pres">
      <dgm:prSet presAssocID="{61821B88-26C4-4A1E-B739-4B1DD713235D}" presName="linNode" presStyleCnt="0"/>
      <dgm:spPr/>
      <dgm:t>
        <a:bodyPr/>
        <a:lstStyle/>
        <a:p>
          <a:endParaRPr lang="en-US"/>
        </a:p>
      </dgm:t>
    </dgm:pt>
    <dgm:pt modelId="{C8B9F7BB-E7D4-4654-AA1D-942FCC561CBD}" type="pres">
      <dgm:prSet presAssocID="{61821B88-26C4-4A1E-B739-4B1DD713235D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02927C-D73C-4F59-A60F-90310CD6CC83}" type="pres">
      <dgm:prSet presAssocID="{61821B88-26C4-4A1E-B739-4B1DD713235D}" presName="bracket" presStyleLbl="parChTrans1D1" presStyleIdx="2" presStyleCnt="4"/>
      <dgm:spPr/>
      <dgm:t>
        <a:bodyPr/>
        <a:lstStyle/>
        <a:p>
          <a:endParaRPr lang="en-US"/>
        </a:p>
      </dgm:t>
    </dgm:pt>
    <dgm:pt modelId="{32098000-7058-47F3-B1DD-171F5B3859FD}" type="pres">
      <dgm:prSet presAssocID="{61821B88-26C4-4A1E-B739-4B1DD713235D}" presName="spH" presStyleCnt="0"/>
      <dgm:spPr/>
      <dgm:t>
        <a:bodyPr/>
        <a:lstStyle/>
        <a:p>
          <a:endParaRPr lang="en-US"/>
        </a:p>
      </dgm:t>
    </dgm:pt>
    <dgm:pt modelId="{C42667CC-BFEC-4284-B10D-6AC8BDCEFD7C}" type="pres">
      <dgm:prSet presAssocID="{61821B88-26C4-4A1E-B739-4B1DD713235D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8930F-067A-4C25-BA55-251613B7EC7B}" type="pres">
      <dgm:prSet presAssocID="{0CA66F11-DA11-46B1-BDC3-12E6BFA23CAA}" presName="spV" presStyleCnt="0"/>
      <dgm:spPr/>
      <dgm:t>
        <a:bodyPr/>
        <a:lstStyle/>
        <a:p>
          <a:endParaRPr lang="en-US"/>
        </a:p>
      </dgm:t>
    </dgm:pt>
    <dgm:pt modelId="{98F077C3-4554-4518-A9D4-423D98832EDF}" type="pres">
      <dgm:prSet presAssocID="{78A4E262-4FB1-4AC4-BDEB-50D7051C977F}" presName="linNode" presStyleCnt="0"/>
      <dgm:spPr/>
      <dgm:t>
        <a:bodyPr/>
        <a:lstStyle/>
        <a:p>
          <a:endParaRPr lang="en-US"/>
        </a:p>
      </dgm:t>
    </dgm:pt>
    <dgm:pt modelId="{3A6885AD-4A3D-444D-A0D0-27EE650C735F}" type="pres">
      <dgm:prSet presAssocID="{78A4E262-4FB1-4AC4-BDEB-50D7051C977F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3D2BE-BF05-4E66-B90E-2B08D239C41F}" type="pres">
      <dgm:prSet presAssocID="{78A4E262-4FB1-4AC4-BDEB-50D7051C977F}" presName="bracket" presStyleLbl="parChTrans1D1" presStyleIdx="3" presStyleCnt="4"/>
      <dgm:spPr/>
      <dgm:t>
        <a:bodyPr/>
        <a:lstStyle/>
        <a:p>
          <a:endParaRPr lang="en-US"/>
        </a:p>
      </dgm:t>
    </dgm:pt>
    <dgm:pt modelId="{BA46D86D-BF2A-4757-94E1-E120DEF655DD}" type="pres">
      <dgm:prSet presAssocID="{78A4E262-4FB1-4AC4-BDEB-50D7051C977F}" presName="spH" presStyleCnt="0"/>
      <dgm:spPr/>
      <dgm:t>
        <a:bodyPr/>
        <a:lstStyle/>
        <a:p>
          <a:endParaRPr lang="en-US"/>
        </a:p>
      </dgm:t>
    </dgm:pt>
    <dgm:pt modelId="{15F326E1-4535-4BF4-841D-0CD30EF238D6}" type="pres">
      <dgm:prSet presAssocID="{78A4E262-4FB1-4AC4-BDEB-50D7051C977F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84CD16-DD84-4CEE-8BAB-06F8F6D822F8}" srcId="{78A4E262-4FB1-4AC4-BDEB-50D7051C977F}" destId="{12F87B46-3FF2-4D45-B7A8-900AE6DBC159}" srcOrd="0" destOrd="0" parTransId="{5A8EC48E-580E-40B0-B6D3-48963233BDC3}" sibTransId="{B4590D92-4BAA-4F06-9E2A-86879EE7E7F1}"/>
    <dgm:cxn modelId="{065489F7-324A-42BE-9857-582365C73F4A}" type="presOf" srcId="{61821B88-26C4-4A1E-B739-4B1DD713235D}" destId="{C8B9F7BB-E7D4-4654-AA1D-942FCC561CBD}" srcOrd="0" destOrd="0" presId="urn:diagrams.loki3.com/BracketList+Icon"/>
    <dgm:cxn modelId="{0E7E435B-D93F-4BBB-8B3E-F19AFB96B3AD}" type="presOf" srcId="{DE80EFC8-C677-4377-B0C1-7A6BAFCC0BD5}" destId="{0345F36F-21CF-4283-89FF-E835BBD0E785}" srcOrd="0" destOrd="0" presId="urn:diagrams.loki3.com/BracketList+Icon"/>
    <dgm:cxn modelId="{8501AF52-1B6D-4F80-AF29-3CA327C41696}" srcId="{DE80EFC8-C677-4377-B0C1-7A6BAFCC0BD5}" destId="{06F25C82-5F6E-451B-8776-FB877EF41033}" srcOrd="1" destOrd="0" parTransId="{C5811AFE-EF40-4C13-8BA2-3E062E6F0AEE}" sibTransId="{CC6E40CD-1DCC-4852-8496-C05427108F9B}"/>
    <dgm:cxn modelId="{C25FB880-525B-418C-9A28-D1F699FB90BD}" type="presOf" srcId="{560AB95B-9315-4934-8C73-A18FA191FA75}" destId="{8C09E178-1634-4964-8A21-19E045023B98}" srcOrd="0" destOrd="0" presId="urn:diagrams.loki3.com/BracketList+Icon"/>
    <dgm:cxn modelId="{3E6CDE02-1A7B-497F-9F80-6C615E8219F5}" srcId="{DE80EFC8-C677-4377-B0C1-7A6BAFCC0BD5}" destId="{61821B88-26C4-4A1E-B739-4B1DD713235D}" srcOrd="2" destOrd="0" parTransId="{80E7CEF3-B696-4B79-AD09-D278010D7CAD}" sibTransId="{0CA66F11-DA11-46B1-BDC3-12E6BFA23CAA}"/>
    <dgm:cxn modelId="{621851E0-3CB3-430A-B122-EC797F2DEB04}" type="presOf" srcId="{1C481C78-E5AC-43AE-8E66-5C5CCE745028}" destId="{EF508C29-D345-4ED9-948E-9A8A33C0E003}" srcOrd="0" destOrd="0" presId="urn:diagrams.loki3.com/BracketList+Icon"/>
    <dgm:cxn modelId="{0B156560-F674-418B-ADAD-CB9632A27A6B}" type="presOf" srcId="{911DFC62-AEFF-4B31-A3F3-2A753177EFBF}" destId="{C42667CC-BFEC-4284-B10D-6AC8BDCEFD7C}" srcOrd="0" destOrd="0" presId="urn:diagrams.loki3.com/BracketList+Icon"/>
    <dgm:cxn modelId="{78EFB8B1-D1DE-4F7D-B1E8-D1E52012559E}" type="presOf" srcId="{26198305-4260-4E4C-871C-434F45B3D549}" destId="{15583EFC-2463-4C9F-84E7-561459AF5CB5}" srcOrd="0" destOrd="0" presId="urn:diagrams.loki3.com/BracketList+Icon"/>
    <dgm:cxn modelId="{BB767D32-BDFE-40AA-BB96-2B45BDD2AA53}" type="presOf" srcId="{06F25C82-5F6E-451B-8776-FB877EF41033}" destId="{923F717B-D87E-49FB-B2BE-B10810234C06}" srcOrd="0" destOrd="0" presId="urn:diagrams.loki3.com/BracketList+Icon"/>
    <dgm:cxn modelId="{AF7CAA45-5C82-4068-9F5F-4199AFC57C29}" type="presOf" srcId="{78A4E262-4FB1-4AC4-BDEB-50D7051C977F}" destId="{3A6885AD-4A3D-444D-A0D0-27EE650C735F}" srcOrd="0" destOrd="0" presId="urn:diagrams.loki3.com/BracketList+Icon"/>
    <dgm:cxn modelId="{C657FDB5-A950-433C-A927-3D20512BE736}" srcId="{DE80EFC8-C677-4377-B0C1-7A6BAFCC0BD5}" destId="{78A4E262-4FB1-4AC4-BDEB-50D7051C977F}" srcOrd="3" destOrd="0" parTransId="{C65A767E-8EA2-4149-99C9-F1E45813F5DE}" sibTransId="{0ED19AC7-EDBD-4824-BB56-71D4DE1B99CB}"/>
    <dgm:cxn modelId="{F3BEA655-5336-496E-9940-B7C7F11D8C71}" srcId="{61821B88-26C4-4A1E-B739-4B1DD713235D}" destId="{911DFC62-AEFF-4B31-A3F3-2A753177EFBF}" srcOrd="0" destOrd="0" parTransId="{7F78A597-2B1A-4897-BD2C-0DDBC565DF3C}" sibTransId="{D69CCDEF-D934-4155-87E1-FA04C907880C}"/>
    <dgm:cxn modelId="{86E130AA-E7B6-4769-ACF0-7DB75C6A9B7A}" type="presOf" srcId="{12F87B46-3FF2-4D45-B7A8-900AE6DBC159}" destId="{15F326E1-4535-4BF4-841D-0CD30EF238D6}" srcOrd="0" destOrd="0" presId="urn:diagrams.loki3.com/BracketList+Icon"/>
    <dgm:cxn modelId="{70F4F892-48F6-4704-85F9-90A5CD2CA641}" srcId="{DE80EFC8-C677-4377-B0C1-7A6BAFCC0BD5}" destId="{1C481C78-E5AC-43AE-8E66-5C5CCE745028}" srcOrd="0" destOrd="0" parTransId="{24DA432A-74ED-487D-84E3-B510E7210538}" sibTransId="{FDB87A4F-87C6-4773-B0E4-7560A434668D}"/>
    <dgm:cxn modelId="{099CAA4E-774A-4286-A39D-8C921025D368}" srcId="{06F25C82-5F6E-451B-8776-FB877EF41033}" destId="{26198305-4260-4E4C-871C-434F45B3D549}" srcOrd="0" destOrd="0" parTransId="{FC868AEF-A928-4F4C-BB79-E03A98532F55}" sibTransId="{652AE8DD-1245-4646-A112-B99FAC84D680}"/>
    <dgm:cxn modelId="{D2FD6BB7-1DDA-4EEA-B972-59ECC8E2ABAF}" srcId="{1C481C78-E5AC-43AE-8E66-5C5CCE745028}" destId="{560AB95B-9315-4934-8C73-A18FA191FA75}" srcOrd="0" destOrd="0" parTransId="{4F0DDBB4-0636-4B1C-840A-7CC19DF4396C}" sibTransId="{4E663AD7-62E6-43B5-896F-D7088E2F4825}"/>
    <dgm:cxn modelId="{B346219D-060E-4698-8855-C4CE0E9388DE}" type="presParOf" srcId="{0345F36F-21CF-4283-89FF-E835BBD0E785}" destId="{FBA6DDFC-7E31-4174-9A15-A93E852B91FE}" srcOrd="0" destOrd="0" presId="urn:diagrams.loki3.com/BracketList+Icon"/>
    <dgm:cxn modelId="{95E55E92-ABB8-4D59-AB48-77D20CE2F721}" type="presParOf" srcId="{FBA6DDFC-7E31-4174-9A15-A93E852B91FE}" destId="{EF508C29-D345-4ED9-948E-9A8A33C0E003}" srcOrd="0" destOrd="0" presId="urn:diagrams.loki3.com/BracketList+Icon"/>
    <dgm:cxn modelId="{753994D4-3530-4467-B2FE-D05AD633B803}" type="presParOf" srcId="{FBA6DDFC-7E31-4174-9A15-A93E852B91FE}" destId="{F069BAAC-D50B-4B99-A405-31BB88AE4128}" srcOrd="1" destOrd="0" presId="urn:diagrams.loki3.com/BracketList+Icon"/>
    <dgm:cxn modelId="{D87E1272-8AB5-4E22-967B-C6B250EDDCD3}" type="presParOf" srcId="{FBA6DDFC-7E31-4174-9A15-A93E852B91FE}" destId="{DEAAFC32-75FB-41A9-A521-7F5BDA2F041D}" srcOrd="2" destOrd="0" presId="urn:diagrams.loki3.com/BracketList+Icon"/>
    <dgm:cxn modelId="{034DAC48-B0ED-41DC-95F4-94A4A395BA20}" type="presParOf" srcId="{FBA6DDFC-7E31-4174-9A15-A93E852B91FE}" destId="{8C09E178-1634-4964-8A21-19E045023B98}" srcOrd="3" destOrd="0" presId="urn:diagrams.loki3.com/BracketList+Icon"/>
    <dgm:cxn modelId="{D0AACAE8-6FF8-44FA-889D-7189080C7D26}" type="presParOf" srcId="{0345F36F-21CF-4283-89FF-E835BBD0E785}" destId="{2AD7A0FB-9FB6-4121-BF0E-A902E4671980}" srcOrd="1" destOrd="0" presId="urn:diagrams.loki3.com/BracketList+Icon"/>
    <dgm:cxn modelId="{7346AAA6-D48D-4D2B-AA58-BA38EB3E7524}" type="presParOf" srcId="{0345F36F-21CF-4283-89FF-E835BBD0E785}" destId="{12B35352-0B97-4BAA-9A5A-73597534DABB}" srcOrd="2" destOrd="0" presId="urn:diagrams.loki3.com/BracketList+Icon"/>
    <dgm:cxn modelId="{6B481496-6126-40C7-8B53-6704263C3127}" type="presParOf" srcId="{12B35352-0B97-4BAA-9A5A-73597534DABB}" destId="{923F717B-D87E-49FB-B2BE-B10810234C06}" srcOrd="0" destOrd="0" presId="urn:diagrams.loki3.com/BracketList+Icon"/>
    <dgm:cxn modelId="{04F742F0-FA23-4185-B2B2-658DF64E72D5}" type="presParOf" srcId="{12B35352-0B97-4BAA-9A5A-73597534DABB}" destId="{EAB48C5A-4D6C-439C-B813-DEE556A75D53}" srcOrd="1" destOrd="0" presId="urn:diagrams.loki3.com/BracketList+Icon"/>
    <dgm:cxn modelId="{77665E09-F12E-4706-8D78-ACA375873F48}" type="presParOf" srcId="{12B35352-0B97-4BAA-9A5A-73597534DABB}" destId="{931C5DC3-64DA-41DB-9A8C-FDFC2B88F999}" srcOrd="2" destOrd="0" presId="urn:diagrams.loki3.com/BracketList+Icon"/>
    <dgm:cxn modelId="{CED1E594-6B7C-42BE-A0C4-88793C13B933}" type="presParOf" srcId="{12B35352-0B97-4BAA-9A5A-73597534DABB}" destId="{15583EFC-2463-4C9F-84E7-561459AF5CB5}" srcOrd="3" destOrd="0" presId="urn:diagrams.loki3.com/BracketList+Icon"/>
    <dgm:cxn modelId="{37D0017E-9C21-454D-B5A3-2D101EDA04D5}" type="presParOf" srcId="{0345F36F-21CF-4283-89FF-E835BBD0E785}" destId="{79078C69-55C8-494B-B23E-06EB3D3BBF82}" srcOrd="3" destOrd="0" presId="urn:diagrams.loki3.com/BracketList+Icon"/>
    <dgm:cxn modelId="{FB2593E3-A208-4A37-BBD5-D2B309A98F33}" type="presParOf" srcId="{0345F36F-21CF-4283-89FF-E835BBD0E785}" destId="{1E7969E0-93B3-4179-B8C8-009192C392C6}" srcOrd="4" destOrd="0" presId="urn:diagrams.loki3.com/BracketList+Icon"/>
    <dgm:cxn modelId="{71421BC6-8A5F-4DD5-B7BC-DBC02610B998}" type="presParOf" srcId="{1E7969E0-93B3-4179-B8C8-009192C392C6}" destId="{C8B9F7BB-E7D4-4654-AA1D-942FCC561CBD}" srcOrd="0" destOrd="0" presId="urn:diagrams.loki3.com/BracketList+Icon"/>
    <dgm:cxn modelId="{1C9E3D8A-26EE-4E33-9A4B-FB7A59A79449}" type="presParOf" srcId="{1E7969E0-93B3-4179-B8C8-009192C392C6}" destId="{4502927C-D73C-4F59-A60F-90310CD6CC83}" srcOrd="1" destOrd="0" presId="urn:diagrams.loki3.com/BracketList+Icon"/>
    <dgm:cxn modelId="{9E663078-D615-4C79-A3C5-55924066153D}" type="presParOf" srcId="{1E7969E0-93B3-4179-B8C8-009192C392C6}" destId="{32098000-7058-47F3-B1DD-171F5B3859FD}" srcOrd="2" destOrd="0" presId="urn:diagrams.loki3.com/BracketList+Icon"/>
    <dgm:cxn modelId="{045E6D42-A4DB-4F14-B41A-8C91B3378EA1}" type="presParOf" srcId="{1E7969E0-93B3-4179-B8C8-009192C392C6}" destId="{C42667CC-BFEC-4284-B10D-6AC8BDCEFD7C}" srcOrd="3" destOrd="0" presId="urn:diagrams.loki3.com/BracketList+Icon"/>
    <dgm:cxn modelId="{F4BC7B4D-F6D1-4552-A020-33FD063C4F42}" type="presParOf" srcId="{0345F36F-21CF-4283-89FF-E835BBD0E785}" destId="{3B68930F-067A-4C25-BA55-251613B7EC7B}" srcOrd="5" destOrd="0" presId="urn:diagrams.loki3.com/BracketList+Icon"/>
    <dgm:cxn modelId="{CCBCAB43-15B7-4543-A000-E2AB6EF30351}" type="presParOf" srcId="{0345F36F-21CF-4283-89FF-E835BBD0E785}" destId="{98F077C3-4554-4518-A9D4-423D98832EDF}" srcOrd="6" destOrd="0" presId="urn:diagrams.loki3.com/BracketList+Icon"/>
    <dgm:cxn modelId="{E4119E43-4BEA-4C41-B8BA-8079406094B2}" type="presParOf" srcId="{98F077C3-4554-4518-A9D4-423D98832EDF}" destId="{3A6885AD-4A3D-444D-A0D0-27EE650C735F}" srcOrd="0" destOrd="0" presId="urn:diagrams.loki3.com/BracketList+Icon"/>
    <dgm:cxn modelId="{36ABB18C-2615-4582-82BE-94E1397AEE0A}" type="presParOf" srcId="{98F077C3-4554-4518-A9D4-423D98832EDF}" destId="{CFF3D2BE-BF05-4E66-B90E-2B08D239C41F}" srcOrd="1" destOrd="0" presId="urn:diagrams.loki3.com/BracketList+Icon"/>
    <dgm:cxn modelId="{70DA44C2-46D3-4367-AC8F-C0C395680B88}" type="presParOf" srcId="{98F077C3-4554-4518-A9D4-423D98832EDF}" destId="{BA46D86D-BF2A-4757-94E1-E120DEF655DD}" srcOrd="2" destOrd="0" presId="urn:diagrams.loki3.com/BracketList+Icon"/>
    <dgm:cxn modelId="{B6F7A0BC-2518-40DA-8A69-1EF5A345D0CE}" type="presParOf" srcId="{98F077C3-4554-4518-A9D4-423D98832EDF}" destId="{15F326E1-4535-4BF4-841D-0CD30EF238D6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DB946-4447-4C3E-8D44-A7B83C123C23}">
      <dsp:nvSpPr>
        <dsp:cNvPr id="0" name=""/>
        <dsp:cNvSpPr/>
      </dsp:nvSpPr>
      <dsp:spPr>
        <a:xfrm>
          <a:off x="8893" y="2109311"/>
          <a:ext cx="2658097" cy="15948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solidFill>
            <a:schemeClr val="bg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Environment</a:t>
          </a:r>
        </a:p>
      </dsp:txBody>
      <dsp:txXfrm>
        <a:off x="55605" y="2156023"/>
        <a:ext cx="2564673" cy="1501434"/>
      </dsp:txXfrm>
    </dsp:sp>
    <dsp:sp modelId="{B3F53AEF-C803-4A26-B43F-51E4EAAB023A}">
      <dsp:nvSpPr>
        <dsp:cNvPr id="0" name=""/>
        <dsp:cNvSpPr/>
      </dsp:nvSpPr>
      <dsp:spPr>
        <a:xfrm>
          <a:off x="2932800" y="2577136"/>
          <a:ext cx="563516" cy="6592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932800" y="2708978"/>
        <a:ext cx="394461" cy="395524"/>
      </dsp:txXfrm>
    </dsp:sp>
    <dsp:sp modelId="{87F0C304-6FA3-4D55-8622-23972421AAE7}">
      <dsp:nvSpPr>
        <dsp:cNvPr id="0" name=""/>
        <dsp:cNvSpPr/>
      </dsp:nvSpPr>
      <dsp:spPr>
        <a:xfrm>
          <a:off x="3730230" y="2109311"/>
          <a:ext cx="2658097" cy="15948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solidFill>
            <a:schemeClr val="bg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Agent</a:t>
          </a:r>
        </a:p>
      </dsp:txBody>
      <dsp:txXfrm>
        <a:off x="3776942" y="2156023"/>
        <a:ext cx="2564673" cy="1501434"/>
      </dsp:txXfrm>
    </dsp:sp>
    <dsp:sp modelId="{3D0F7A24-4EB8-4143-B46D-F5551CDBB77B}">
      <dsp:nvSpPr>
        <dsp:cNvPr id="0" name=""/>
        <dsp:cNvSpPr/>
      </dsp:nvSpPr>
      <dsp:spPr>
        <a:xfrm>
          <a:off x="6654137" y="2577136"/>
          <a:ext cx="563516" cy="6592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6654137" y="2708978"/>
        <a:ext cx="394461" cy="395524"/>
      </dsp:txXfrm>
    </dsp:sp>
    <dsp:sp modelId="{49510637-154E-4885-A320-DB11244E803A}">
      <dsp:nvSpPr>
        <dsp:cNvPr id="0" name=""/>
        <dsp:cNvSpPr/>
      </dsp:nvSpPr>
      <dsp:spPr>
        <a:xfrm>
          <a:off x="7451566" y="2109311"/>
          <a:ext cx="2658097" cy="15948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solidFill>
            <a:schemeClr val="bg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Functions</a:t>
          </a:r>
        </a:p>
      </dsp:txBody>
      <dsp:txXfrm>
        <a:off x="7498278" y="2156023"/>
        <a:ext cx="2564673" cy="1501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78A8F9-1E92-4601-98A1-9FF8E5D4F18A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Proximity</a:t>
          </a:r>
        </a:p>
      </dsp:txBody>
      <dsp:txXfrm rot="-5400000">
        <a:off x="3909687" y="313106"/>
        <a:ext cx="1202866" cy="1382606"/>
      </dsp:txXfrm>
    </dsp:sp>
    <dsp:sp modelId="{6A6AABC2-0B78-4514-9E9F-9768603F32FA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78D41-BA08-460B-83C0-FFBF0BFDB7C0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wheels</a:t>
          </a:r>
        </a:p>
      </dsp:txBody>
      <dsp:txXfrm rot="-5400000">
        <a:off x="2022380" y="313106"/>
        <a:ext cx="1202866" cy="1382606"/>
      </dsp:txXfrm>
    </dsp:sp>
    <dsp:sp modelId="{5C1CA3D8-3FB3-4E99-B17F-A35F02EB033E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Shape</a:t>
          </a:r>
        </a:p>
      </dsp:txBody>
      <dsp:txXfrm rot="-5400000">
        <a:off x="2962418" y="2018030"/>
        <a:ext cx="1202866" cy="1382606"/>
      </dsp:txXfrm>
    </dsp:sp>
    <dsp:sp modelId="{172EBD5C-1451-4DEB-9AA6-B40F08636B15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C24DE-7E05-4ACA-BCEC-474CE62493F7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Joints</a:t>
          </a:r>
        </a:p>
      </dsp:txBody>
      <dsp:txXfrm rot="-5400000">
        <a:off x="4849725" y="2018030"/>
        <a:ext cx="1202866" cy="1382606"/>
      </dsp:txXfrm>
    </dsp:sp>
    <dsp:sp modelId="{43BCBE23-9E7D-4180-977C-A74FCD560B77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sensors</a:t>
          </a:r>
        </a:p>
      </dsp:txBody>
      <dsp:txXfrm rot="-5400000">
        <a:off x="3909687" y="3722953"/>
        <a:ext cx="1202866" cy="1382606"/>
      </dsp:txXfrm>
    </dsp:sp>
    <dsp:sp modelId="{97D8DC70-49FD-45BD-86CF-8027712E089F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DF631-093B-4DED-A579-746F4DAECC33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scripts</a:t>
          </a:r>
        </a:p>
      </dsp:txBody>
      <dsp:txXfrm rot="-5400000">
        <a:off x="2022380" y="3722953"/>
        <a:ext cx="1202866" cy="13826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0235A-0DC1-4155-B54D-75B01AABD016}">
      <dsp:nvSpPr>
        <dsp:cNvPr id="0" name=""/>
        <dsp:cNvSpPr/>
      </dsp:nvSpPr>
      <dsp:spPr>
        <a:xfrm rot="10800000">
          <a:off x="1369721" y="846"/>
          <a:ext cx="4840604" cy="601885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5415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Move Forward</a:t>
          </a:r>
        </a:p>
      </dsp:txBody>
      <dsp:txXfrm rot="10800000">
        <a:off x="1520192" y="846"/>
        <a:ext cx="4690133" cy="601885"/>
      </dsp:txXfrm>
    </dsp:sp>
    <dsp:sp modelId="{113BB459-08AE-4AE5-BFD9-F62969BF324B}">
      <dsp:nvSpPr>
        <dsp:cNvPr id="0" name=""/>
        <dsp:cNvSpPr/>
      </dsp:nvSpPr>
      <dsp:spPr>
        <a:xfrm>
          <a:off x="1068778" y="846"/>
          <a:ext cx="601885" cy="601885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13B8A2-38A1-4CC2-8F8A-24EB1760ECB7}">
      <dsp:nvSpPr>
        <dsp:cNvPr id="0" name=""/>
        <dsp:cNvSpPr/>
      </dsp:nvSpPr>
      <dsp:spPr>
        <a:xfrm rot="10800000">
          <a:off x="1369721" y="782399"/>
          <a:ext cx="4840604" cy="601885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5415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Rotate Right</a:t>
          </a:r>
        </a:p>
      </dsp:txBody>
      <dsp:txXfrm rot="10800000">
        <a:off x="1520192" y="782399"/>
        <a:ext cx="4690133" cy="601885"/>
      </dsp:txXfrm>
    </dsp:sp>
    <dsp:sp modelId="{6FBC8411-B60A-4021-B762-17AEB09F8555}">
      <dsp:nvSpPr>
        <dsp:cNvPr id="0" name=""/>
        <dsp:cNvSpPr/>
      </dsp:nvSpPr>
      <dsp:spPr>
        <a:xfrm>
          <a:off x="1068778" y="782399"/>
          <a:ext cx="601885" cy="601885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49D1EC-110F-4199-9E9A-F3E3DDBE0F5A}">
      <dsp:nvSpPr>
        <dsp:cNvPr id="0" name=""/>
        <dsp:cNvSpPr/>
      </dsp:nvSpPr>
      <dsp:spPr>
        <a:xfrm rot="10800000">
          <a:off x="1369721" y="1563952"/>
          <a:ext cx="4840604" cy="601885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5415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Rotate Left</a:t>
          </a:r>
        </a:p>
      </dsp:txBody>
      <dsp:txXfrm rot="10800000">
        <a:off x="1520192" y="1563952"/>
        <a:ext cx="4690133" cy="601885"/>
      </dsp:txXfrm>
    </dsp:sp>
    <dsp:sp modelId="{71F77D2F-3564-40B7-AD67-0DF5D04E0BBD}">
      <dsp:nvSpPr>
        <dsp:cNvPr id="0" name=""/>
        <dsp:cNvSpPr/>
      </dsp:nvSpPr>
      <dsp:spPr>
        <a:xfrm>
          <a:off x="1068778" y="1563952"/>
          <a:ext cx="601885" cy="601885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C976BF-4A7E-4261-A04E-7B22719F62F1}">
      <dsp:nvSpPr>
        <dsp:cNvPr id="0" name=""/>
        <dsp:cNvSpPr/>
      </dsp:nvSpPr>
      <dsp:spPr>
        <a:xfrm rot="10800000">
          <a:off x="1369721" y="2345505"/>
          <a:ext cx="4840604" cy="601885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5415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Stop</a:t>
          </a:r>
        </a:p>
      </dsp:txBody>
      <dsp:txXfrm rot="10800000">
        <a:off x="1520192" y="2345505"/>
        <a:ext cx="4690133" cy="601885"/>
      </dsp:txXfrm>
    </dsp:sp>
    <dsp:sp modelId="{04E9F44E-4414-481D-B20B-114A128A1756}">
      <dsp:nvSpPr>
        <dsp:cNvPr id="0" name=""/>
        <dsp:cNvSpPr/>
      </dsp:nvSpPr>
      <dsp:spPr>
        <a:xfrm>
          <a:off x="1068778" y="2345505"/>
          <a:ext cx="601885" cy="601885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471B94-D1DD-4FD1-94E4-2084B176950E}">
      <dsp:nvSpPr>
        <dsp:cNvPr id="0" name=""/>
        <dsp:cNvSpPr/>
      </dsp:nvSpPr>
      <dsp:spPr>
        <a:xfrm rot="10800000">
          <a:off x="1369721" y="3127058"/>
          <a:ext cx="4840604" cy="601885"/>
        </a:xfrm>
        <a:prstGeom prst="homePlat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5415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Get Sensor Value</a:t>
          </a:r>
        </a:p>
      </dsp:txBody>
      <dsp:txXfrm rot="10800000">
        <a:off x="1520192" y="3127058"/>
        <a:ext cx="4690133" cy="601885"/>
      </dsp:txXfrm>
    </dsp:sp>
    <dsp:sp modelId="{2157DC70-8EC5-4157-B695-FF8B52485F62}">
      <dsp:nvSpPr>
        <dsp:cNvPr id="0" name=""/>
        <dsp:cNvSpPr/>
      </dsp:nvSpPr>
      <dsp:spPr>
        <a:xfrm>
          <a:off x="1068778" y="3127058"/>
          <a:ext cx="601885" cy="601885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2370D-07A0-4521-BD24-FD97A3140998}">
      <dsp:nvSpPr>
        <dsp:cNvPr id="0" name=""/>
        <dsp:cNvSpPr/>
      </dsp:nvSpPr>
      <dsp:spPr>
        <a:xfrm>
          <a:off x="-1720625" y="-267527"/>
          <a:ext cx="2059056" cy="2059056"/>
        </a:xfrm>
        <a:prstGeom prst="blockArc">
          <a:avLst>
            <a:gd name="adj1" fmla="val 18900000"/>
            <a:gd name="adj2" fmla="val 2700000"/>
            <a:gd name="adj3" fmla="val 1049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5F627-08F5-4E14-8ADB-30A5002F75AB}">
      <dsp:nvSpPr>
        <dsp:cNvPr id="0" name=""/>
        <dsp:cNvSpPr/>
      </dsp:nvSpPr>
      <dsp:spPr>
        <a:xfrm>
          <a:off x="217492" y="152400"/>
          <a:ext cx="10118291" cy="304800"/>
        </a:xfrm>
        <a:prstGeom prst="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vrep.simxCallScriptFunction</a:t>
          </a:r>
          <a:r>
            <a:rPr lang="en-US" sz="1600" b="1" kern="1200" dirty="0" smtClean="0"/>
            <a:t>:  </a:t>
          </a:r>
          <a:r>
            <a:rPr lang="en-US" sz="1600" kern="1200" dirty="0" smtClean="0"/>
            <a:t>Remotely calls a V-REP script function</a:t>
          </a:r>
          <a:endParaRPr lang="en-US" sz="1600" kern="1200" dirty="0"/>
        </a:p>
      </dsp:txBody>
      <dsp:txXfrm>
        <a:off x="217492" y="152400"/>
        <a:ext cx="10118291" cy="304800"/>
      </dsp:txXfrm>
    </dsp:sp>
    <dsp:sp modelId="{D8973E08-35F8-45B1-8185-5EAB5CFD19D3}">
      <dsp:nvSpPr>
        <dsp:cNvPr id="0" name=""/>
        <dsp:cNvSpPr/>
      </dsp:nvSpPr>
      <dsp:spPr>
        <a:xfrm>
          <a:off x="26992" y="114300"/>
          <a:ext cx="381000" cy="3810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9B85B-002F-4CEC-819A-F9F2E3F1CC59}">
      <dsp:nvSpPr>
        <dsp:cNvPr id="0" name=""/>
        <dsp:cNvSpPr/>
      </dsp:nvSpPr>
      <dsp:spPr>
        <a:xfrm>
          <a:off x="328287" y="609600"/>
          <a:ext cx="10007496" cy="304800"/>
        </a:xfrm>
        <a:prstGeom prst="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self.clientID</a:t>
          </a:r>
          <a:endParaRPr lang="en-US" sz="1600" kern="1200" dirty="0"/>
        </a:p>
      </dsp:txBody>
      <dsp:txXfrm>
        <a:off x="328287" y="609600"/>
        <a:ext cx="10007496" cy="304800"/>
      </dsp:txXfrm>
    </dsp:sp>
    <dsp:sp modelId="{29287F54-A105-413D-98F2-71F153E2182C}">
      <dsp:nvSpPr>
        <dsp:cNvPr id="0" name=""/>
        <dsp:cNvSpPr/>
      </dsp:nvSpPr>
      <dsp:spPr>
        <a:xfrm>
          <a:off x="137787" y="571500"/>
          <a:ext cx="381000" cy="3810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7DBE2-C887-42D9-9C9D-348757950BEC}">
      <dsp:nvSpPr>
        <dsp:cNvPr id="0" name=""/>
        <dsp:cNvSpPr/>
      </dsp:nvSpPr>
      <dsp:spPr>
        <a:xfrm>
          <a:off x="232562" y="1066800"/>
          <a:ext cx="10118291" cy="304800"/>
        </a:xfrm>
        <a:prstGeom prst="rect">
          <a:avLst/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Robot name</a:t>
          </a:r>
          <a:endParaRPr lang="en-US" sz="1600" kern="1200" dirty="0"/>
        </a:p>
      </dsp:txBody>
      <dsp:txXfrm>
        <a:off x="232562" y="1066800"/>
        <a:ext cx="10118291" cy="304800"/>
      </dsp:txXfrm>
    </dsp:sp>
    <dsp:sp modelId="{C76D59D3-6F8B-4F6D-9C1A-939B9E2B9D42}">
      <dsp:nvSpPr>
        <dsp:cNvPr id="0" name=""/>
        <dsp:cNvSpPr/>
      </dsp:nvSpPr>
      <dsp:spPr>
        <a:xfrm>
          <a:off x="26992" y="1028700"/>
          <a:ext cx="381000" cy="38100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3C33F-65B4-4265-B37E-8ADE9247EFDC}">
      <dsp:nvSpPr>
        <dsp:cNvPr id="0" name=""/>
        <dsp:cNvSpPr/>
      </dsp:nvSpPr>
      <dsp:spPr>
        <a:xfrm>
          <a:off x="0" y="0"/>
          <a:ext cx="3919692" cy="23737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kern="1200" dirty="0" err="1" smtClean="0">
              <a:latin typeface="+mj-lt"/>
              <a:cs typeface="Times New Roman" panose="02020603050405020304" pitchFamily="18" charset="0"/>
            </a:rPr>
            <a:t>testmf</a:t>
          </a: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kern="1200" dirty="0" err="1" smtClean="0">
              <a:latin typeface="+mj-lt"/>
              <a:cs typeface="Times New Roman" panose="02020603050405020304" pitchFamily="18" charset="0"/>
            </a:rPr>
            <a:t>testtl</a:t>
          </a: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kern="1200" dirty="0" err="1" smtClean="0">
              <a:latin typeface="+mj-lt"/>
              <a:cs typeface="Times New Roman" panose="02020603050405020304" pitchFamily="18" charset="0"/>
            </a:rPr>
            <a:t>testtr</a:t>
          </a: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0" y="949498"/>
        <a:ext cx="3919692" cy="949498"/>
      </dsp:txXfrm>
    </dsp:sp>
    <dsp:sp modelId="{E379DBF0-ED5F-4B89-A561-3C27395EF292}">
      <dsp:nvSpPr>
        <dsp:cNvPr id="0" name=""/>
        <dsp:cNvSpPr/>
      </dsp:nvSpPr>
      <dsp:spPr>
        <a:xfrm>
          <a:off x="3248077" y="790805"/>
          <a:ext cx="541265" cy="5139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Marker/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1ED1D7-5256-4FC8-B09F-EEAC42623122}">
      <dsp:nvSpPr>
        <dsp:cNvPr id="0" name=""/>
        <dsp:cNvSpPr/>
      </dsp:nvSpPr>
      <dsp:spPr>
        <a:xfrm>
          <a:off x="3978921" y="0"/>
          <a:ext cx="3912845" cy="23737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kern="1200" dirty="0" err="1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moveforward</a:t>
          </a:r>
          <a:r>
            <a:rPr lang="en-US" sz="2400" b="1" kern="1200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()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kern="1200" dirty="0" err="1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turnleft</a:t>
          </a:r>
          <a:r>
            <a:rPr lang="en-US" sz="2400" b="1" kern="1200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()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kern="1200" dirty="0" err="1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turnright</a:t>
          </a:r>
          <a:r>
            <a:rPr lang="en-US" sz="2400" b="1" kern="1200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()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3978921" y="949498"/>
        <a:ext cx="3912845" cy="949498"/>
      </dsp:txXfrm>
    </dsp:sp>
    <dsp:sp modelId="{90AAFD3C-1A61-4962-89F1-AEEC3162BFE2}">
      <dsp:nvSpPr>
        <dsp:cNvPr id="0" name=""/>
        <dsp:cNvSpPr/>
      </dsp:nvSpPr>
      <dsp:spPr>
        <a:xfrm>
          <a:off x="7101579" y="797180"/>
          <a:ext cx="556126" cy="525172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9AAF14-BB6A-44DB-A8F4-11D654DB6DE2}">
      <dsp:nvSpPr>
        <dsp:cNvPr id="0" name=""/>
        <dsp:cNvSpPr/>
      </dsp:nvSpPr>
      <dsp:spPr>
        <a:xfrm>
          <a:off x="318312" y="1898996"/>
          <a:ext cx="7321178" cy="356061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3C33F-65B4-4265-B37E-8ADE9247EFDC}">
      <dsp:nvSpPr>
        <dsp:cNvPr id="0" name=""/>
        <dsp:cNvSpPr/>
      </dsp:nvSpPr>
      <dsp:spPr>
        <a:xfrm>
          <a:off x="0" y="0"/>
          <a:ext cx="3919692" cy="23737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kern="1200" dirty="0" err="1" smtClean="0">
              <a:latin typeface="+mj-lt"/>
              <a:cs typeface="Times New Roman" panose="02020603050405020304" pitchFamily="18" charset="0"/>
            </a:rPr>
            <a:t>testsensorfront</a:t>
          </a: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kern="1200" dirty="0" err="1" smtClean="0">
              <a:latin typeface="+mj-lt"/>
              <a:cs typeface="Times New Roman" panose="02020603050405020304" pitchFamily="18" charset="0"/>
            </a:rPr>
            <a:t>testsensorright</a:t>
          </a: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- </a:t>
          </a:r>
          <a:r>
            <a:rPr lang="en-US" sz="2400" b="1" kern="1200" dirty="0" err="1" smtClean="0">
              <a:latin typeface="+mj-lt"/>
              <a:cs typeface="Times New Roman" panose="02020603050405020304" pitchFamily="18" charset="0"/>
            </a:rPr>
            <a:t>testsensorleft</a:t>
          </a:r>
          <a:r>
            <a:rPr lang="en-US" sz="2400" b="1" kern="1200" dirty="0" smtClean="0">
              <a:latin typeface="+mj-lt"/>
              <a:cs typeface="Times New Roman" panose="02020603050405020304" pitchFamily="18" charset="0"/>
            </a:rPr>
            <a:t>()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0" y="949498"/>
        <a:ext cx="3919692" cy="949498"/>
      </dsp:txXfrm>
    </dsp:sp>
    <dsp:sp modelId="{E379DBF0-ED5F-4B89-A561-3C27395EF292}">
      <dsp:nvSpPr>
        <dsp:cNvPr id="0" name=""/>
        <dsp:cNvSpPr/>
      </dsp:nvSpPr>
      <dsp:spPr>
        <a:xfrm>
          <a:off x="3201891" y="800037"/>
          <a:ext cx="541265" cy="5139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Marker/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1ED1D7-5256-4FC8-B09F-EEAC42623122}">
      <dsp:nvSpPr>
        <dsp:cNvPr id="0" name=""/>
        <dsp:cNvSpPr/>
      </dsp:nvSpPr>
      <dsp:spPr>
        <a:xfrm>
          <a:off x="3978921" y="0"/>
          <a:ext cx="3912845" cy="23737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Proximity sensor 5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Proximity sensor 6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>
                  <a:lumMod val="95000"/>
                </a:schemeClr>
              </a:solidFill>
              <a:latin typeface="+mj-lt"/>
              <a:cs typeface="Times New Roman" panose="02020603050405020304" pitchFamily="18" charset="0"/>
            </a:rPr>
            <a:t>- Proximity sensor 3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3978921" y="949498"/>
        <a:ext cx="3912845" cy="949498"/>
      </dsp:txXfrm>
    </dsp:sp>
    <dsp:sp modelId="{90AAFD3C-1A61-4962-89F1-AEEC3162BFE2}">
      <dsp:nvSpPr>
        <dsp:cNvPr id="0" name=""/>
        <dsp:cNvSpPr/>
      </dsp:nvSpPr>
      <dsp:spPr>
        <a:xfrm>
          <a:off x="7101579" y="871072"/>
          <a:ext cx="556126" cy="525172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9AAF14-BB6A-44DB-A8F4-11D654DB6DE2}">
      <dsp:nvSpPr>
        <dsp:cNvPr id="0" name=""/>
        <dsp:cNvSpPr/>
      </dsp:nvSpPr>
      <dsp:spPr>
        <a:xfrm>
          <a:off x="318312" y="1898996"/>
          <a:ext cx="7321178" cy="356061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08C29-D345-4ED9-948E-9A8A33C0E003}">
      <dsp:nvSpPr>
        <dsp:cNvPr id="0" name=""/>
        <dsp:cNvSpPr/>
      </dsp:nvSpPr>
      <dsp:spPr>
        <a:xfrm>
          <a:off x="0" y="0"/>
          <a:ext cx="2265754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+mj-lt"/>
              <a:cs typeface="Times New Roman" panose="02020603050405020304" pitchFamily="18" charset="0"/>
            </a:rPr>
            <a:t>testmf</a:t>
          </a: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()  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0"/>
        <a:ext cx="2265754" cy="534600"/>
      </dsp:txXfrm>
    </dsp:sp>
    <dsp:sp modelId="{F069BAAC-D50B-4B99-A405-31BB88AE4128}">
      <dsp:nvSpPr>
        <dsp:cNvPr id="0" name=""/>
        <dsp:cNvSpPr/>
      </dsp:nvSpPr>
      <dsp:spPr>
        <a:xfrm>
          <a:off x="2265753" y="3261"/>
          <a:ext cx="453150" cy="534600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09E178-1634-4964-8A21-19E045023B98}">
      <dsp:nvSpPr>
        <dsp:cNvPr id="0" name=""/>
        <dsp:cNvSpPr/>
      </dsp:nvSpPr>
      <dsp:spPr>
        <a:xfrm>
          <a:off x="2900165" y="3261"/>
          <a:ext cx="6162850" cy="534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+mj-lt"/>
              <a:cs typeface="Times New Roman" panose="02020603050405020304" pitchFamily="18" charset="0"/>
            </a:rPr>
            <a:t>will move the agent forward for a single step.</a:t>
          </a:r>
          <a:endParaRPr lang="en-US" sz="2000" kern="1200" dirty="0">
            <a:latin typeface="+mj-lt"/>
            <a:cs typeface="Times New Roman" panose="02020603050405020304" pitchFamily="18" charset="0"/>
          </a:endParaRPr>
        </a:p>
      </dsp:txBody>
      <dsp:txXfrm>
        <a:off x="2900165" y="3261"/>
        <a:ext cx="6162850" cy="534600"/>
      </dsp:txXfrm>
    </dsp:sp>
    <dsp:sp modelId="{923F717B-D87E-49FB-B2BE-B10810234C06}">
      <dsp:nvSpPr>
        <dsp:cNvPr id="0" name=""/>
        <dsp:cNvSpPr/>
      </dsp:nvSpPr>
      <dsp:spPr>
        <a:xfrm>
          <a:off x="0" y="615093"/>
          <a:ext cx="2265754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+mj-lt"/>
              <a:cs typeface="Times New Roman" panose="02020603050405020304" pitchFamily="18" charset="0"/>
            </a:rPr>
            <a:t>testtl</a:t>
          </a: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()  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615093"/>
        <a:ext cx="2265754" cy="534600"/>
      </dsp:txXfrm>
    </dsp:sp>
    <dsp:sp modelId="{EAB48C5A-4D6C-439C-B813-DEE556A75D53}">
      <dsp:nvSpPr>
        <dsp:cNvPr id="0" name=""/>
        <dsp:cNvSpPr/>
      </dsp:nvSpPr>
      <dsp:spPr>
        <a:xfrm>
          <a:off x="2265753" y="635061"/>
          <a:ext cx="453150" cy="534600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583EFC-2463-4C9F-84E7-561459AF5CB5}">
      <dsp:nvSpPr>
        <dsp:cNvPr id="0" name=""/>
        <dsp:cNvSpPr/>
      </dsp:nvSpPr>
      <dsp:spPr>
        <a:xfrm>
          <a:off x="2900165" y="615093"/>
          <a:ext cx="6162850" cy="534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+mj-lt"/>
              <a:cs typeface="Times New Roman" panose="02020603050405020304" pitchFamily="18" charset="0"/>
            </a:rPr>
            <a:t>will rotate the agent to the left in its place.</a:t>
          </a:r>
          <a:endParaRPr lang="en-US" sz="2000" kern="1200" dirty="0">
            <a:latin typeface="+mj-lt"/>
            <a:cs typeface="Times New Roman" panose="02020603050405020304" pitchFamily="18" charset="0"/>
          </a:endParaRPr>
        </a:p>
      </dsp:txBody>
      <dsp:txXfrm>
        <a:off x="2900165" y="615093"/>
        <a:ext cx="6162850" cy="534600"/>
      </dsp:txXfrm>
    </dsp:sp>
    <dsp:sp modelId="{C8B9F7BB-E7D4-4654-AA1D-942FCC561CBD}">
      <dsp:nvSpPr>
        <dsp:cNvPr id="0" name=""/>
        <dsp:cNvSpPr/>
      </dsp:nvSpPr>
      <dsp:spPr>
        <a:xfrm>
          <a:off x="0" y="1246893"/>
          <a:ext cx="2265754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+mj-lt"/>
              <a:cs typeface="Times New Roman" panose="02020603050405020304" pitchFamily="18" charset="0"/>
            </a:rPr>
            <a:t>testtr</a:t>
          </a: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()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1246893"/>
        <a:ext cx="2265754" cy="534600"/>
      </dsp:txXfrm>
    </dsp:sp>
    <dsp:sp modelId="{4502927C-D73C-4F59-A60F-90310CD6CC83}">
      <dsp:nvSpPr>
        <dsp:cNvPr id="0" name=""/>
        <dsp:cNvSpPr/>
      </dsp:nvSpPr>
      <dsp:spPr>
        <a:xfrm>
          <a:off x="2265753" y="1266861"/>
          <a:ext cx="453150" cy="534600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667CC-BFEC-4284-B10D-6AC8BDCEFD7C}">
      <dsp:nvSpPr>
        <dsp:cNvPr id="0" name=""/>
        <dsp:cNvSpPr/>
      </dsp:nvSpPr>
      <dsp:spPr>
        <a:xfrm>
          <a:off x="2900165" y="1246893"/>
          <a:ext cx="6162850" cy="534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6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6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+mj-lt"/>
              <a:cs typeface="Times New Roman" panose="02020603050405020304" pitchFamily="18" charset="0"/>
            </a:rPr>
            <a:t>Will rotate the agent to the right in its place</a:t>
          </a:r>
          <a:endParaRPr lang="en-US" sz="2000" kern="1200" dirty="0">
            <a:latin typeface="+mj-lt"/>
            <a:cs typeface="Times New Roman" panose="02020603050405020304" pitchFamily="18" charset="0"/>
          </a:endParaRPr>
        </a:p>
      </dsp:txBody>
      <dsp:txXfrm>
        <a:off x="2900165" y="1246893"/>
        <a:ext cx="6162850" cy="534600"/>
      </dsp:txXfrm>
    </dsp:sp>
    <dsp:sp modelId="{3A6885AD-4A3D-444D-A0D0-27EE650C735F}">
      <dsp:nvSpPr>
        <dsp:cNvPr id="0" name=""/>
        <dsp:cNvSpPr/>
      </dsp:nvSpPr>
      <dsp:spPr>
        <a:xfrm>
          <a:off x="0" y="1970578"/>
          <a:ext cx="2265754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sensors() 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1970578"/>
        <a:ext cx="2265754" cy="534600"/>
      </dsp:txXfrm>
    </dsp:sp>
    <dsp:sp modelId="{CFF3D2BE-BF05-4E66-B90E-2B08D239C41F}">
      <dsp:nvSpPr>
        <dsp:cNvPr id="0" name=""/>
        <dsp:cNvSpPr/>
      </dsp:nvSpPr>
      <dsp:spPr>
        <a:xfrm>
          <a:off x="2265753" y="1898661"/>
          <a:ext cx="453150" cy="718368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326E1-4535-4BF4-841D-0CD30EF238D6}">
      <dsp:nvSpPr>
        <dsp:cNvPr id="0" name=""/>
        <dsp:cNvSpPr/>
      </dsp:nvSpPr>
      <dsp:spPr>
        <a:xfrm>
          <a:off x="2900165" y="1877720"/>
          <a:ext cx="6162850" cy="71836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4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4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+mj-lt"/>
              <a:cs typeface="Times New Roman" panose="02020603050405020304" pitchFamily="18" charset="0"/>
            </a:rPr>
            <a:t>Will return the values of the front/right/left sensors as Boolean</a:t>
          </a:r>
          <a:endParaRPr lang="en-US" sz="2000" kern="1200" dirty="0">
            <a:latin typeface="+mj-lt"/>
            <a:cs typeface="Times New Roman" panose="02020603050405020304" pitchFamily="18" charset="0"/>
          </a:endParaRPr>
        </a:p>
      </dsp:txBody>
      <dsp:txXfrm>
        <a:off x="2900165" y="1877720"/>
        <a:ext cx="6162850" cy="718368"/>
      </dsp:txXfrm>
    </dsp:sp>
    <dsp:sp modelId="{3B300574-AB76-43CE-8695-AADDBC30AFEB}">
      <dsp:nvSpPr>
        <dsp:cNvPr id="0" name=""/>
        <dsp:cNvSpPr/>
      </dsp:nvSpPr>
      <dsp:spPr>
        <a:xfrm>
          <a:off x="0" y="2694262"/>
          <a:ext cx="2265754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+mj-lt"/>
              <a:cs typeface="Times New Roman" panose="02020603050405020304" pitchFamily="18" charset="0"/>
            </a:rPr>
            <a:t>testsensorfront</a:t>
          </a: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()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2694262"/>
        <a:ext cx="2265754" cy="534600"/>
      </dsp:txXfrm>
    </dsp:sp>
    <dsp:sp modelId="{18D204DA-B558-4B92-AC7F-AF4F79AAB94A}">
      <dsp:nvSpPr>
        <dsp:cNvPr id="0" name=""/>
        <dsp:cNvSpPr/>
      </dsp:nvSpPr>
      <dsp:spPr>
        <a:xfrm>
          <a:off x="2265753" y="2714229"/>
          <a:ext cx="453150" cy="534600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1C5FB-2A4F-4067-8A1B-B714D3F1F37C}">
      <dsp:nvSpPr>
        <dsp:cNvPr id="0" name=""/>
        <dsp:cNvSpPr/>
      </dsp:nvSpPr>
      <dsp:spPr>
        <a:xfrm>
          <a:off x="2900165" y="2694262"/>
          <a:ext cx="6162850" cy="534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+mj-lt"/>
              <a:cs typeface="Times New Roman" panose="02020603050405020304" pitchFamily="18" charset="0"/>
            </a:rPr>
            <a:t>Will return the value of the front sensor as Boolean</a:t>
          </a:r>
          <a:endParaRPr lang="en-US" sz="2000" kern="1200" dirty="0">
            <a:latin typeface="+mj-lt"/>
            <a:cs typeface="Times New Roman" panose="02020603050405020304" pitchFamily="18" charset="0"/>
          </a:endParaRPr>
        </a:p>
      </dsp:txBody>
      <dsp:txXfrm>
        <a:off x="2900165" y="2694262"/>
        <a:ext cx="6162850" cy="534600"/>
      </dsp:txXfrm>
    </dsp:sp>
    <dsp:sp modelId="{DDC129E6-FA50-49A2-A0B7-0D888CBED220}">
      <dsp:nvSpPr>
        <dsp:cNvPr id="0" name=""/>
        <dsp:cNvSpPr/>
      </dsp:nvSpPr>
      <dsp:spPr>
        <a:xfrm>
          <a:off x="0" y="3326062"/>
          <a:ext cx="2265754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+mj-lt"/>
              <a:cs typeface="Times New Roman" panose="02020603050405020304" pitchFamily="18" charset="0"/>
            </a:rPr>
            <a:t>testsensorleft</a:t>
          </a: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()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3326062"/>
        <a:ext cx="2265754" cy="534600"/>
      </dsp:txXfrm>
    </dsp:sp>
    <dsp:sp modelId="{B6F943C6-4458-4CBB-92C8-B21F81EB61DC}">
      <dsp:nvSpPr>
        <dsp:cNvPr id="0" name=""/>
        <dsp:cNvSpPr/>
      </dsp:nvSpPr>
      <dsp:spPr>
        <a:xfrm>
          <a:off x="2265753" y="3346029"/>
          <a:ext cx="453150" cy="534600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2B6AF-8747-4732-B451-C5D3021C70AD}">
      <dsp:nvSpPr>
        <dsp:cNvPr id="0" name=""/>
        <dsp:cNvSpPr/>
      </dsp:nvSpPr>
      <dsp:spPr>
        <a:xfrm>
          <a:off x="2900165" y="3326062"/>
          <a:ext cx="6162850" cy="534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+mj-lt"/>
              <a:cs typeface="Times New Roman" panose="02020603050405020304" pitchFamily="18" charset="0"/>
            </a:rPr>
            <a:t>Will return the value of the left sensor Boolean</a:t>
          </a:r>
          <a:endParaRPr lang="en-US" sz="2000" kern="1200" dirty="0">
            <a:latin typeface="+mj-lt"/>
            <a:cs typeface="Times New Roman" panose="02020603050405020304" pitchFamily="18" charset="0"/>
          </a:endParaRPr>
        </a:p>
      </dsp:txBody>
      <dsp:txXfrm>
        <a:off x="2900165" y="3326062"/>
        <a:ext cx="6162850" cy="5346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08C29-D345-4ED9-948E-9A8A33C0E003}">
      <dsp:nvSpPr>
        <dsp:cNvPr id="0" name=""/>
        <dsp:cNvSpPr/>
      </dsp:nvSpPr>
      <dsp:spPr>
        <a:xfrm>
          <a:off x="0" y="1999"/>
          <a:ext cx="1812636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+mj-lt"/>
              <a:cs typeface="Times New Roman" panose="02020603050405020304" pitchFamily="18" charset="0"/>
            </a:rPr>
            <a:t>testmf</a:t>
          </a: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()  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1999"/>
        <a:ext cx="1812636" cy="613800"/>
      </dsp:txXfrm>
    </dsp:sp>
    <dsp:sp modelId="{F069BAAC-D50B-4B99-A405-31BB88AE4128}">
      <dsp:nvSpPr>
        <dsp:cNvPr id="0" name=""/>
        <dsp:cNvSpPr/>
      </dsp:nvSpPr>
      <dsp:spPr>
        <a:xfrm>
          <a:off x="1812636" y="1999"/>
          <a:ext cx="362527" cy="613800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09E178-1634-4964-8A21-19E045023B98}">
      <dsp:nvSpPr>
        <dsp:cNvPr id="0" name=""/>
        <dsp:cNvSpPr/>
      </dsp:nvSpPr>
      <dsp:spPr>
        <a:xfrm>
          <a:off x="2320174" y="1999"/>
          <a:ext cx="4930370" cy="6138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+mj-lt"/>
              <a:cs typeface="Times New Roman" panose="02020603050405020304" pitchFamily="18" charset="0"/>
            </a:rPr>
            <a:t>will move the agent forward for a single step</a:t>
          </a:r>
          <a:r>
            <a:rPr lang="en-US" sz="2000" kern="1200" dirty="0" smtClean="0">
              <a:latin typeface="+mj-lt"/>
              <a:cs typeface="Times New Roman" panose="02020603050405020304" pitchFamily="18" charset="0"/>
            </a:rPr>
            <a:t>.</a:t>
          </a:r>
          <a:endParaRPr lang="en-US" sz="2000" kern="1200" dirty="0">
            <a:latin typeface="+mj-lt"/>
            <a:cs typeface="Times New Roman" panose="02020603050405020304" pitchFamily="18" charset="0"/>
          </a:endParaRPr>
        </a:p>
      </dsp:txBody>
      <dsp:txXfrm>
        <a:off x="2320174" y="1999"/>
        <a:ext cx="4930370" cy="613800"/>
      </dsp:txXfrm>
    </dsp:sp>
    <dsp:sp modelId="{923F717B-D87E-49FB-B2BE-B10810234C06}">
      <dsp:nvSpPr>
        <dsp:cNvPr id="0" name=""/>
        <dsp:cNvSpPr/>
      </dsp:nvSpPr>
      <dsp:spPr>
        <a:xfrm>
          <a:off x="0" y="727399"/>
          <a:ext cx="1812636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+mj-lt"/>
              <a:cs typeface="Times New Roman" panose="02020603050405020304" pitchFamily="18" charset="0"/>
            </a:rPr>
            <a:t>testtl</a:t>
          </a: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()  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727399"/>
        <a:ext cx="1812636" cy="613800"/>
      </dsp:txXfrm>
    </dsp:sp>
    <dsp:sp modelId="{EAB48C5A-4D6C-439C-B813-DEE556A75D53}">
      <dsp:nvSpPr>
        <dsp:cNvPr id="0" name=""/>
        <dsp:cNvSpPr/>
      </dsp:nvSpPr>
      <dsp:spPr>
        <a:xfrm>
          <a:off x="1812636" y="727399"/>
          <a:ext cx="362527" cy="613800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583EFC-2463-4C9F-84E7-561459AF5CB5}">
      <dsp:nvSpPr>
        <dsp:cNvPr id="0" name=""/>
        <dsp:cNvSpPr/>
      </dsp:nvSpPr>
      <dsp:spPr>
        <a:xfrm>
          <a:off x="2320174" y="727399"/>
          <a:ext cx="4930370" cy="6138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+mj-lt"/>
              <a:cs typeface="Times New Roman" panose="02020603050405020304" pitchFamily="18" charset="0"/>
            </a:rPr>
            <a:t>will rotate the agent to the left in its place.</a:t>
          </a:r>
          <a:endParaRPr lang="en-US" sz="1400" kern="1200" dirty="0">
            <a:latin typeface="+mj-lt"/>
            <a:cs typeface="Times New Roman" panose="02020603050405020304" pitchFamily="18" charset="0"/>
          </a:endParaRPr>
        </a:p>
      </dsp:txBody>
      <dsp:txXfrm>
        <a:off x="2320174" y="727399"/>
        <a:ext cx="4930370" cy="613800"/>
      </dsp:txXfrm>
    </dsp:sp>
    <dsp:sp modelId="{C8B9F7BB-E7D4-4654-AA1D-942FCC561CBD}">
      <dsp:nvSpPr>
        <dsp:cNvPr id="0" name=""/>
        <dsp:cNvSpPr/>
      </dsp:nvSpPr>
      <dsp:spPr>
        <a:xfrm>
          <a:off x="0" y="1452800"/>
          <a:ext cx="1812636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latin typeface="+mj-lt"/>
              <a:cs typeface="Times New Roman" panose="02020603050405020304" pitchFamily="18" charset="0"/>
            </a:rPr>
            <a:t>testtr</a:t>
          </a: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()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1452800"/>
        <a:ext cx="1812636" cy="613800"/>
      </dsp:txXfrm>
    </dsp:sp>
    <dsp:sp modelId="{4502927C-D73C-4F59-A60F-90310CD6CC83}">
      <dsp:nvSpPr>
        <dsp:cNvPr id="0" name=""/>
        <dsp:cNvSpPr/>
      </dsp:nvSpPr>
      <dsp:spPr>
        <a:xfrm>
          <a:off x="1812636" y="1452800"/>
          <a:ext cx="362527" cy="613800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667CC-BFEC-4284-B10D-6AC8BDCEFD7C}">
      <dsp:nvSpPr>
        <dsp:cNvPr id="0" name=""/>
        <dsp:cNvSpPr/>
      </dsp:nvSpPr>
      <dsp:spPr>
        <a:xfrm>
          <a:off x="2320174" y="1452800"/>
          <a:ext cx="4930370" cy="6138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+mj-lt"/>
              <a:cs typeface="Times New Roman" panose="02020603050405020304" pitchFamily="18" charset="0"/>
            </a:rPr>
            <a:t>Will rotate the agent to the right in its place</a:t>
          </a:r>
          <a:endParaRPr lang="en-US" sz="1400" kern="1200" dirty="0">
            <a:latin typeface="+mj-lt"/>
            <a:cs typeface="Times New Roman" panose="02020603050405020304" pitchFamily="18" charset="0"/>
          </a:endParaRPr>
        </a:p>
      </dsp:txBody>
      <dsp:txXfrm>
        <a:off x="2320174" y="1452800"/>
        <a:ext cx="4930370" cy="613800"/>
      </dsp:txXfrm>
    </dsp:sp>
    <dsp:sp modelId="{3A6885AD-4A3D-444D-A0D0-27EE650C735F}">
      <dsp:nvSpPr>
        <dsp:cNvPr id="0" name=""/>
        <dsp:cNvSpPr/>
      </dsp:nvSpPr>
      <dsp:spPr>
        <a:xfrm>
          <a:off x="0" y="2178200"/>
          <a:ext cx="1812636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+mj-lt"/>
              <a:cs typeface="Times New Roman" panose="02020603050405020304" pitchFamily="18" charset="0"/>
            </a:rPr>
            <a:t>sensors() </a:t>
          </a:r>
          <a:endParaRPr lang="en-US" sz="2000" b="1" kern="1200" dirty="0">
            <a:latin typeface="+mj-lt"/>
            <a:cs typeface="Times New Roman" panose="02020603050405020304" pitchFamily="18" charset="0"/>
          </a:endParaRPr>
        </a:p>
      </dsp:txBody>
      <dsp:txXfrm>
        <a:off x="0" y="2178200"/>
        <a:ext cx="1812636" cy="613800"/>
      </dsp:txXfrm>
    </dsp:sp>
    <dsp:sp modelId="{CFF3D2BE-BF05-4E66-B90E-2B08D239C41F}">
      <dsp:nvSpPr>
        <dsp:cNvPr id="0" name=""/>
        <dsp:cNvSpPr/>
      </dsp:nvSpPr>
      <dsp:spPr>
        <a:xfrm>
          <a:off x="1812636" y="2178200"/>
          <a:ext cx="362527" cy="613800"/>
        </a:xfrm>
        <a:prstGeom prst="leftBrace">
          <a:avLst>
            <a:gd name="adj1" fmla="val 35000"/>
            <a:gd name="adj2" fmla="val 50000"/>
          </a:avLst>
        </a:prstGeom>
        <a:noFill/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326E1-4535-4BF4-841D-0CD30EF238D6}">
      <dsp:nvSpPr>
        <dsp:cNvPr id="0" name=""/>
        <dsp:cNvSpPr/>
      </dsp:nvSpPr>
      <dsp:spPr>
        <a:xfrm>
          <a:off x="2320174" y="2178200"/>
          <a:ext cx="4930370" cy="6138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+mj-lt"/>
              <a:cs typeface="Times New Roman" panose="02020603050405020304" pitchFamily="18" charset="0"/>
            </a:rPr>
            <a:t>Will return the values of the front/right/left sensors as Boolean</a:t>
          </a:r>
          <a:endParaRPr lang="en-US" sz="1400" kern="1200" dirty="0">
            <a:latin typeface="+mj-lt"/>
            <a:cs typeface="Times New Roman" panose="02020603050405020304" pitchFamily="18" charset="0"/>
          </a:endParaRPr>
        </a:p>
      </dsp:txBody>
      <dsp:txXfrm>
        <a:off x="2320174" y="2178200"/>
        <a:ext cx="4930370" cy="613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8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39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69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4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0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2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19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45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5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93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15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54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49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784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889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30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380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7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7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5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7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40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9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2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198B3E-23DE-41E2-8A15-2600D6FC3DE5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90696E-EC94-4E18-8B1F-ECACF177F0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93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283" y="877465"/>
            <a:ext cx="9435370" cy="153678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Robotics Simulator for Artificial Intelligence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283" y="3505786"/>
            <a:ext cx="6320589" cy="23796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Advisor: Dr. Michel Pasquier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Students: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Issa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 Haddad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Firas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Sardast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Omar Al-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Nabulsi</a:t>
            </a:r>
            <a:endParaRPr lang="en-US" dirty="0">
              <a:solidFill>
                <a:schemeClr val="bg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0695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functions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  <p:pic>
        <p:nvPicPr>
          <p:cNvPr id="3" name="Picture 2" descr="Activity diagram of moveForwar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07" y="1792941"/>
            <a:ext cx="3720353" cy="4624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42" y="681318"/>
            <a:ext cx="5450542" cy="58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78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1566" y="2118712"/>
            <a:ext cx="1035085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 </a:t>
            </a:r>
            <a:r>
              <a:rPr lang="en-US" dirty="0" err="1" smtClean="0"/>
              <a:t>lumibot</a:t>
            </a:r>
            <a:r>
              <a:rPr lang="en-US" dirty="0" smtClean="0"/>
              <a:t> (object)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1566" y="2618504"/>
            <a:ext cx="1035085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Vrep.simxFinish</a:t>
            </a:r>
            <a:r>
              <a:rPr lang="en-US" dirty="0" smtClean="0"/>
              <a:t>(-1)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566" y="3118296"/>
            <a:ext cx="1035085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Self.clientID</a:t>
            </a:r>
            <a:r>
              <a:rPr lang="en-US" dirty="0" smtClean="0"/>
              <a:t> = </a:t>
            </a:r>
            <a:r>
              <a:rPr lang="en-US" dirty="0" err="1" smtClean="0"/>
              <a:t>vrep.simxStart</a:t>
            </a:r>
            <a:r>
              <a:rPr lang="en-US" dirty="0" smtClean="0"/>
              <a:t> (‘127.0.0.1’,19999,True,True,5000,5)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1566" y="3618088"/>
            <a:ext cx="10350854" cy="12618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err="1"/>
              <a:t>def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function name </a:t>
            </a:r>
            <a:r>
              <a:rPr lang="en-US" sz="2000" b="1" dirty="0"/>
              <a:t>(self</a:t>
            </a:r>
            <a:r>
              <a:rPr lang="en-US" sz="2000" b="1" dirty="0" smtClean="0"/>
              <a:t>):</a:t>
            </a:r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vrep.simxCallScriptFunction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/>
              <a:t>self.clientID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Robot name</a:t>
            </a:r>
            <a:r>
              <a:rPr lang="en-US" dirty="0"/>
              <a:t>, </a:t>
            </a:r>
            <a:r>
              <a:rPr lang="en-US" dirty="0" err="1"/>
              <a:t>vrep.sim_scripttype_childscript</a:t>
            </a:r>
            <a:r>
              <a:rPr lang="en-US" dirty="0"/>
              <a:t>,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Function name in v-rep</a:t>
            </a:r>
            <a:r>
              <a:rPr lang="en-US" dirty="0"/>
              <a:t>,[</a:t>
            </a:r>
            <a:r>
              <a:rPr lang="en-US" dirty="0" err="1"/>
              <a:t>self.x</a:t>
            </a:r>
            <a:r>
              <a:rPr lang="en-US" dirty="0"/>
              <a:t>],[],[],' ', </a:t>
            </a:r>
            <a:r>
              <a:rPr lang="en-US" dirty="0" err="1">
                <a:solidFill>
                  <a:srgbClr val="FF0000"/>
                </a:solidFill>
              </a:rPr>
              <a:t>vrep.simx_opmode_streaming</a:t>
            </a:r>
            <a:r>
              <a:rPr lang="en-US" dirty="0"/>
              <a:t>);</a:t>
            </a:r>
            <a:endParaRPr lang="ar-AE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985488607"/>
              </p:ext>
            </p:extLst>
          </p:nvPr>
        </p:nvGraphicFramePr>
        <p:xfrm>
          <a:off x="1041566" y="5010432"/>
          <a:ext cx="10350854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Python class functions </a:t>
            </a:r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  <a:sym typeface="Wingdings" panose="05000000000000000000" pitchFamily="2" charset="2"/>
              </a:rPr>
              <a:t> Developer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727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77158979"/>
              </p:ext>
            </p:extLst>
          </p:nvPr>
        </p:nvGraphicFramePr>
        <p:xfrm>
          <a:off x="1995055" y="4073236"/>
          <a:ext cx="7957803" cy="2373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98529" y="2263515"/>
            <a:ext cx="10350854" cy="144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/>
              <a:t>def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function name </a:t>
            </a:r>
            <a:r>
              <a:rPr lang="en-US" sz="2400" b="1" dirty="0"/>
              <a:t>(self):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000" dirty="0" err="1">
                <a:solidFill>
                  <a:srgbClr val="FF0000"/>
                </a:solidFill>
              </a:rPr>
              <a:t>vrep.simxCallScriptFunction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/>
              <a:t>self.clientID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Robot name</a:t>
            </a:r>
            <a:r>
              <a:rPr lang="en-US" sz="2000" dirty="0"/>
              <a:t>, </a:t>
            </a:r>
            <a:r>
              <a:rPr lang="en-US" sz="2000" dirty="0" err="1"/>
              <a:t>vrep.sim_scripttype_childscript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Function name in v-rep</a:t>
            </a:r>
            <a:r>
              <a:rPr lang="en-US" sz="2000" dirty="0"/>
              <a:t>,[</a:t>
            </a:r>
            <a:r>
              <a:rPr lang="en-US" sz="2000" dirty="0" err="1"/>
              <a:t>self.x</a:t>
            </a:r>
            <a:r>
              <a:rPr lang="en-US" sz="2000" dirty="0"/>
              <a:t>],[],[],' ', </a:t>
            </a:r>
            <a:r>
              <a:rPr lang="en-US" sz="2000" dirty="0" err="1">
                <a:solidFill>
                  <a:srgbClr val="FF0000"/>
                </a:solidFill>
              </a:rPr>
              <a:t>vrep.simx_opmode_streaming</a:t>
            </a:r>
            <a:r>
              <a:rPr lang="en-US" sz="2000" dirty="0"/>
              <a:t>);</a:t>
            </a:r>
            <a:endParaRPr lang="ar-AE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Python class functions </a:t>
            </a:r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  <a:sym typeface="Wingdings" panose="05000000000000000000" pitchFamily="2" charset="2"/>
              </a:rPr>
              <a:t> Developer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3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13412738"/>
              </p:ext>
            </p:extLst>
          </p:nvPr>
        </p:nvGraphicFramePr>
        <p:xfrm>
          <a:off x="1995055" y="4073236"/>
          <a:ext cx="7957803" cy="2373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06706" y="2001905"/>
            <a:ext cx="103508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>
                <a:cs typeface="Times New Roman" panose="02020603050405020304" pitchFamily="18" charset="0"/>
              </a:rPr>
              <a:t>def</a:t>
            </a:r>
            <a:r>
              <a:rPr lang="en-US" sz="1400" b="1" dirty="0"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function name</a:t>
            </a:r>
            <a:r>
              <a:rPr lang="en-US" sz="1400" b="1" dirty="0">
                <a:cs typeface="Times New Roman" panose="02020603050405020304" pitchFamily="18" charset="0"/>
              </a:rPr>
              <a:t>(self):</a:t>
            </a:r>
          </a:p>
          <a:p>
            <a:r>
              <a:rPr lang="en-US" sz="1400" dirty="0" err="1">
                <a:solidFill>
                  <a:schemeClr val="bg1"/>
                </a:solidFill>
                <a:cs typeface="Times New Roman" panose="02020603050405020304" pitchFamily="18" charset="0"/>
              </a:rPr>
              <a:t>returnCode</a:t>
            </a:r>
            <a:r>
              <a:rPr lang="en-US" sz="1400" dirty="0" err="1">
                <a:solidFill>
                  <a:schemeClr val="tx1"/>
                </a:solidFill>
                <a:cs typeface="Times New Roman" panose="02020603050405020304" pitchFamily="18" charset="0"/>
              </a:rPr>
              <a:t>,</a:t>
            </a:r>
            <a:r>
              <a:rPr lang="en-US" sz="1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handle</a:t>
            </a:r>
            <a:r>
              <a:rPr lang="en-US" sz="1400" dirty="0">
                <a:cs typeface="Times New Roman" panose="02020603050405020304" pitchFamily="18" charset="0"/>
              </a:rPr>
              <a:t>=</a:t>
            </a:r>
            <a:r>
              <a:rPr lang="en-US" sz="14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vrep.simxGetObjectHandle</a:t>
            </a:r>
            <a:r>
              <a:rPr lang="en-US" sz="1400" dirty="0"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cs typeface="Times New Roman" panose="02020603050405020304" pitchFamily="18" charset="0"/>
              </a:rPr>
              <a:t>self.clientID,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cs typeface="Times New Roman" panose="02020603050405020304" pitchFamily="18" charset="0"/>
              </a:rPr>
              <a:t> of sensor</a:t>
            </a:r>
            <a:r>
              <a:rPr lang="en-US" sz="1400" dirty="0"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cs typeface="Times New Roman" panose="02020603050405020304" pitchFamily="18" charset="0"/>
              </a:rPr>
              <a:t>vrep.simx_opmode_blocking</a:t>
            </a:r>
            <a:r>
              <a:rPr lang="en-US" sz="1400" dirty="0">
                <a:cs typeface="Times New Roman" panose="02020603050405020304" pitchFamily="18" charset="0"/>
              </a:rPr>
              <a:t>)</a:t>
            </a:r>
            <a:endParaRPr lang="en-US" sz="1400" dirty="0"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6706" y="2675122"/>
            <a:ext cx="10350854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returnCode2,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</a:rPr>
              <a:t>detectionState</a:t>
            </a:r>
            <a:r>
              <a:rPr lang="en-US" sz="1400" dirty="0"/>
              <a:t>, </a:t>
            </a:r>
            <a:r>
              <a:rPr lang="en-US" sz="1400" dirty="0" err="1"/>
              <a:t>detectedPoint</a:t>
            </a:r>
            <a:r>
              <a:rPr lang="en-US" sz="1400" dirty="0"/>
              <a:t>, </a:t>
            </a:r>
            <a:r>
              <a:rPr lang="en-US" sz="1400" dirty="0" err="1"/>
              <a:t>detectedObjectHandle</a:t>
            </a:r>
            <a:r>
              <a:rPr lang="en-US" sz="1400" dirty="0"/>
              <a:t>, </a:t>
            </a:r>
            <a:r>
              <a:rPr lang="en-US" sz="1400" dirty="0" err="1"/>
              <a:t>detectedSurfaceNormalVector</a:t>
            </a:r>
            <a:r>
              <a:rPr lang="en-US" sz="1400" dirty="0"/>
              <a:t> = </a:t>
            </a:r>
            <a:r>
              <a:rPr lang="en-US" sz="1400" dirty="0" err="1">
                <a:solidFill>
                  <a:srgbClr val="FF0000"/>
                </a:solidFill>
              </a:rPr>
              <a:t>vrep.simxReadProximitySensor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(</a:t>
            </a:r>
            <a:r>
              <a:rPr lang="en-US" sz="1400" dirty="0" err="1"/>
              <a:t>self.clientID</a:t>
            </a:r>
            <a:r>
              <a:rPr lang="en-US" sz="1400" dirty="0"/>
              <a:t> , </a:t>
            </a:r>
            <a:r>
              <a:rPr lang="en-US" sz="1400" dirty="0" err="1">
                <a:solidFill>
                  <a:srgbClr val="FF0000"/>
                </a:solidFill>
              </a:rPr>
              <a:t>handle</a:t>
            </a:r>
            <a:r>
              <a:rPr lang="en-US" sz="1400" dirty="0" err="1"/>
              <a:t>,vrep.simx_opmode_streaming</a:t>
            </a:r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return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</a:rPr>
              <a:t>detectionState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Python class functions </a:t>
            </a:r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  <a:sym typeface="Wingdings" panose="05000000000000000000" pitchFamily="2" charset="2"/>
              </a:rPr>
              <a:t> Developer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6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99438248"/>
              </p:ext>
            </p:extLst>
          </p:nvPr>
        </p:nvGraphicFramePr>
        <p:xfrm>
          <a:off x="1041566" y="2263515"/>
          <a:ext cx="9063016" cy="3883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Python class functions </a:t>
            </a:r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  <a:sym typeface="Wingdings" panose="05000000000000000000" pitchFamily="2" charset="2"/>
              </a:rPr>
              <a:t> user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89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1566" y="1896101"/>
            <a:ext cx="102360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Consider a simple reflex agent that is a mobile robot operating in the grid environment shown below. The robot’s position can only be a grid cell and its orientation is either facing north, east, south, or west. The only possible actions are: move forward (into the next square), turn left and turn right (in place). The agent uses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two sensors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, and it has a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memory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, that stores percepts in the previous step.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7" b="96450" l="8969" r="91480">
                        <a14:foregroundMark x1="81166" y1="81065" x2="81166" y2="81065"/>
                        <a14:foregroundMark x1="81166" y1="69231" x2="81166" y2="69231"/>
                        <a14:foregroundMark x1="81166" y1="56805" x2="81166" y2="56805"/>
                        <a14:foregroundMark x1="80717" y1="42604" x2="80717" y2="42604"/>
                        <a14:foregroundMark x1="81166" y1="27219" x2="81166" y2="27219"/>
                        <a14:foregroundMark x1="73094" y1="27219" x2="73094" y2="27219"/>
                        <a14:foregroundMark x1="71749" y1="42012" x2="71749" y2="42012"/>
                        <a14:foregroundMark x1="70404" y1="55621" x2="70404" y2="55621"/>
                        <a14:foregroundMark x1="70852" y1="69822" x2="70852" y2="69822"/>
                        <a14:foregroundMark x1="69058" y1="83432" x2="69058" y2="83432"/>
                        <a14:foregroundMark x1="60090" y1="84615" x2="60090" y2="84615"/>
                        <a14:foregroundMark x1="48430" y1="84024" x2="48430" y2="84024"/>
                        <a14:foregroundMark x1="31390" y1="50888" x2="31390" y2="50888"/>
                        <a14:foregroundMark x1="15695" y1="52663" x2="15695" y2="52663"/>
                        <a14:foregroundMark x1="17489" y1="66864" x2="17489" y2="66864"/>
                        <a14:foregroundMark x1="31390" y1="66272" x2="31390" y2="66272"/>
                        <a14:foregroundMark x1="39013" y1="66272" x2="39013" y2="66272"/>
                        <a14:foregroundMark x1="39013" y1="50296" x2="39013" y2="50296"/>
                        <a14:foregroundMark x1="53363" y1="52071" x2="53363" y2="52071"/>
                        <a14:foregroundMark x1="29148" y1="39645" x2="29148" y2="39645"/>
                        <a14:foregroundMark x1="19731" y1="39645" x2="19731" y2="39645"/>
                        <a14:foregroundMark x1="23318" y1="55621" x2="23318" y2="55621"/>
                        <a14:foregroundMark x1="24664" y1="52071" x2="24664" y2="52071"/>
                        <a14:foregroundMark x1="27803" y1="56805" x2="27803" y2="56805"/>
                        <a14:foregroundMark x1="30942" y1="56805" x2="30942" y2="56805"/>
                        <a14:foregroundMark x1="21973" y1="27219" x2="21973" y2="27219"/>
                        <a14:foregroundMark x1="27803" y1="27811" x2="27803" y2="27811"/>
                        <a14:foregroundMark x1="41704" y1="28402" x2="41704" y2="28402"/>
                        <a14:foregroundMark x1="42152" y1="36686" x2="42152" y2="36686"/>
                        <a14:foregroundMark x1="51570" y1="37870" x2="51570" y2="37870"/>
                        <a14:foregroundMark x1="50224" y1="26036" x2="50224" y2="26036"/>
                        <a14:foregroundMark x1="62780" y1="27219" x2="62780" y2="27219"/>
                        <a14:foregroundMark x1="61883" y1="40237" x2="61883" y2="40237"/>
                        <a14:foregroundMark x1="60538" y1="55030" x2="60538" y2="55030"/>
                        <a14:foregroundMark x1="58744" y1="65089" x2="58744" y2="65089"/>
                        <a14:foregroundMark x1="47085" y1="69822" x2="47085" y2="69822"/>
                        <a14:foregroundMark x1="39910" y1="82249" x2="39910" y2="82249"/>
                        <a14:foregroundMark x1="26457" y1="84615" x2="26457" y2="84615"/>
                        <a14:foregroundMark x1="27354" y1="53254" x2="27354" y2="53254"/>
                        <a14:foregroundMark x1="25561" y1="56213" x2="25561" y2="56213"/>
                        <a14:foregroundMark x1="24664" y1="58580" x2="24664" y2="58580"/>
                        <a14:foregroundMark x1="16592" y1="87574" x2="16592" y2="87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023181" y="3353528"/>
            <a:ext cx="3765015" cy="2853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question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2" t="14088" r="28606" b="76170"/>
          <a:stretch/>
        </p:blipFill>
        <p:spPr bwMode="auto">
          <a:xfrm>
            <a:off x="1041566" y="4858328"/>
            <a:ext cx="1237839" cy="132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9" t="14024" r="13881" b="8111"/>
          <a:stretch/>
        </p:blipFill>
        <p:spPr bwMode="auto">
          <a:xfrm>
            <a:off x="4545373" y="762293"/>
            <a:ext cx="5518206" cy="5593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scene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8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1565" y="2263515"/>
            <a:ext cx="603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 smtClean="0"/>
              <a:t>Include class </a:t>
            </a:r>
            <a:r>
              <a:rPr lang="en-US" dirty="0" err="1" smtClean="0"/>
              <a:t>lumibot</a:t>
            </a:r>
            <a:r>
              <a:rPr lang="en-US" dirty="0" smtClean="0"/>
              <a:t> that we created.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 smtClean="0"/>
              <a:t>Create the required variables and array.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 smtClean="0"/>
              <a:t>Use the available movement and sensor functions.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41101495"/>
              </p:ext>
            </p:extLst>
          </p:nvPr>
        </p:nvGraphicFramePr>
        <p:xfrm>
          <a:off x="2890980" y="3482511"/>
          <a:ext cx="7250545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Work to be done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0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39690" r="52508" b="12950"/>
          <a:stretch/>
        </p:blipFill>
        <p:spPr bwMode="auto">
          <a:xfrm>
            <a:off x="1320800" y="2106599"/>
            <a:ext cx="9123218" cy="4052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Solution code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6571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Important part of the code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1566" y="1801850"/>
            <a:ext cx="7924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if(front[x]==True and right[x]==True and front[x-1]==False and right[x-1]==False ):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1566" y="2249765"/>
            <a:ext cx="413079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if right[x] == False and right[x-1] == True: 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        </a:t>
            </a:r>
            <a:r>
              <a:rPr lang="en-US" dirty="0" err="1">
                <a:solidFill>
                  <a:prstClr val="black"/>
                </a:solidFill>
              </a:rPr>
              <a:t>pr.testtr</a:t>
            </a:r>
            <a:r>
              <a:rPr lang="en-US" dirty="0">
                <a:solidFill>
                  <a:prstClr val="black"/>
                </a:solidFill>
              </a:rPr>
              <a:t>()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1566" y="2975097"/>
            <a:ext cx="413079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else:</a:t>
            </a:r>
          </a:p>
          <a:p>
            <a:r>
              <a:rPr lang="en-US" dirty="0" smtClean="0"/>
              <a:t>     if y[0]==False:</a:t>
            </a:r>
          </a:p>
          <a:p>
            <a:r>
              <a:rPr lang="en-US" dirty="0" smtClean="0"/>
              <a:t>          </a:t>
            </a:r>
            <a:r>
              <a:rPr lang="en-US" dirty="0" err="1" smtClean="0"/>
              <a:t>pr.testmf</a:t>
            </a:r>
            <a:r>
              <a:rPr lang="en-US" dirty="0" smtClean="0"/>
              <a:t>()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elif</a:t>
            </a:r>
            <a:r>
              <a:rPr lang="en-US" dirty="0" smtClean="0"/>
              <a:t> y[0]==True:</a:t>
            </a:r>
          </a:p>
          <a:p>
            <a:r>
              <a:rPr lang="en-US" dirty="0" smtClean="0"/>
              <a:t>          </a:t>
            </a:r>
            <a:r>
              <a:rPr lang="en-US" dirty="0" err="1" smtClean="0"/>
              <a:t>pr.testtl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1" t="50000" r="14551" b="9367"/>
          <a:stretch/>
        </p:blipFill>
        <p:spPr bwMode="auto">
          <a:xfrm>
            <a:off x="7041735" y="2462133"/>
            <a:ext cx="3479801" cy="181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8" t="58292" r="22812" b="10740"/>
          <a:stretch/>
        </p:blipFill>
        <p:spPr bwMode="auto">
          <a:xfrm>
            <a:off x="1692564" y="4747989"/>
            <a:ext cx="3479800" cy="181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9" t="59438" r="20717" b="10440"/>
          <a:stretch/>
        </p:blipFill>
        <p:spPr bwMode="auto">
          <a:xfrm>
            <a:off x="7041734" y="4655656"/>
            <a:ext cx="3479801" cy="181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41566" y="519334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55493" y="30208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55493" y="51010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17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V-rep simulator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89" y="2979039"/>
            <a:ext cx="5576888" cy="2835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4706" y="2078849"/>
            <a:ext cx="597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Done by Coppelia robotics</a:t>
            </a:r>
          </a:p>
        </p:txBody>
      </p:sp>
    </p:spTree>
    <p:extLst>
      <p:ext uri="{BB962C8B-B14F-4D97-AF65-F5344CB8AC3E}">
        <p14:creationId xmlns:p14="http://schemas.microsoft.com/office/powerpoint/2010/main" val="4619874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4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1828" y="2554958"/>
            <a:ext cx="69649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 for listening!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569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V-rep’s remote API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6915" y="1873622"/>
            <a:ext cx="913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V-rep provides a remote API with 100+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Interaction between V-rep and remote API happens through socket communication.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77" y1="9375" x2="8777" y2="9375"/>
                        <a14:foregroundMark x1="16928" y1="13125" x2="16928" y2="13125"/>
                        <a14:foregroundMark x1="25078" y1="15625" x2="25078" y2="15625"/>
                        <a14:foregroundMark x1="27273" y1="26875" x2="27273" y2="26875"/>
                        <a14:foregroundMark x1="77429" y1="31250" x2="77429" y2="31250"/>
                        <a14:foregroundMark x1="82759" y1="20000" x2="82759" y2="20000"/>
                        <a14:foregroundMark x1="15361" y1="75000" x2="15361" y2="75000"/>
                        <a14:foregroundMark x1="18182" y1="73750" x2="18182" y2="73750"/>
                        <a14:foregroundMark x1="27900" y1="61250" x2="27900" y2="6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66" y="3562258"/>
            <a:ext cx="5153046" cy="265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Curved Connector 11"/>
          <p:cNvCxnSpPr/>
          <p:nvPr/>
        </p:nvCxnSpPr>
        <p:spPr>
          <a:xfrm rot="10800000">
            <a:off x="2519082" y="3765177"/>
            <a:ext cx="2303930" cy="824753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2581835" y="5074024"/>
            <a:ext cx="2241177" cy="83371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87946" y="4648494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Connection request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001734" y="5844051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connection</a:t>
            </a:r>
            <a:endParaRPr lang="en-US" dirty="0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3" b="99291" l="1566" r="98043">
                        <a14:foregroundMark x1="6067" y1="61466" x2="6067" y2="61466"/>
                        <a14:foregroundMark x1="7632" y1="45626" x2="7632" y2="45626"/>
                        <a14:foregroundMark x1="13307" y1="32624" x2="13307" y2="32624"/>
                        <a14:foregroundMark x1="90215" y1="22695" x2="90215" y2="22695"/>
                        <a14:foregroundMark x1="92368" y1="19149" x2="92368" y2="19149"/>
                        <a14:foregroundMark x1="86693" y1="45863" x2="86693" y2="45863"/>
                        <a14:foregroundMark x1="88063" y1="62648" x2="88063" y2="62648"/>
                        <a14:foregroundMark x1="87476" y1="8511" x2="87476" y2="8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097" y="3286141"/>
            <a:ext cx="4479925" cy="309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7593106" y="4401671"/>
            <a:ext cx="8965" cy="188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847294" y="4401671"/>
            <a:ext cx="0" cy="188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584142" y="4742329"/>
            <a:ext cx="17929" cy="3316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809775" y="4742328"/>
            <a:ext cx="17929" cy="3316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584142" y="5247487"/>
            <a:ext cx="17929" cy="3316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818739" y="5256452"/>
            <a:ext cx="17929" cy="3316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18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Integration of V-rep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 r="5408"/>
          <a:stretch>
            <a:fillRect/>
          </a:stretch>
        </p:blipFill>
        <p:spPr bwMode="auto">
          <a:xfrm>
            <a:off x="819058" y="3821393"/>
            <a:ext cx="6137555" cy="2557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755" r="540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86" y="4504344"/>
            <a:ext cx="2933700" cy="1036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57082" y="1703294"/>
            <a:ext cx="536525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Integrated V-rep with Spyder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Spyder is a python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Connected to each other using sockets: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V-rep </a:t>
            </a:r>
            <a:r>
              <a:rPr lang="en-US" sz="2400" dirty="0" smtClean="0">
                <a:sym typeface="Wingdings" panose="05000000000000000000" pitchFamily="2" charset="2"/>
              </a:rPr>
              <a:t>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Spyder  client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92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39077744"/>
              </p:ext>
            </p:extLst>
          </p:nvPr>
        </p:nvGraphicFramePr>
        <p:xfrm>
          <a:off x="1041566" y="1044519"/>
          <a:ext cx="10118558" cy="5813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V-rep simulator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656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7" b="96450" l="8969" r="91480">
                        <a14:foregroundMark x1="81166" y1="81065" x2="81166" y2="81065"/>
                        <a14:foregroundMark x1="81166" y1="69231" x2="81166" y2="69231"/>
                        <a14:foregroundMark x1="81166" y1="56805" x2="81166" y2="56805"/>
                        <a14:foregroundMark x1="80717" y1="42604" x2="80717" y2="42604"/>
                        <a14:foregroundMark x1="81166" y1="27219" x2="81166" y2="27219"/>
                        <a14:foregroundMark x1="73094" y1="27219" x2="73094" y2="27219"/>
                        <a14:foregroundMark x1="71749" y1="42012" x2="71749" y2="42012"/>
                        <a14:foregroundMark x1="70404" y1="55621" x2="70404" y2="55621"/>
                        <a14:foregroundMark x1="70852" y1="69822" x2="70852" y2="69822"/>
                        <a14:foregroundMark x1="69058" y1="83432" x2="69058" y2="83432"/>
                        <a14:foregroundMark x1="60090" y1="84615" x2="60090" y2="84615"/>
                        <a14:foregroundMark x1="48430" y1="84024" x2="48430" y2="84024"/>
                        <a14:foregroundMark x1="31390" y1="50888" x2="31390" y2="50888"/>
                        <a14:foregroundMark x1="15695" y1="52663" x2="15695" y2="52663"/>
                        <a14:foregroundMark x1="17489" y1="66864" x2="17489" y2="66864"/>
                        <a14:foregroundMark x1="31390" y1="66272" x2="31390" y2="66272"/>
                        <a14:foregroundMark x1="39013" y1="66272" x2="39013" y2="66272"/>
                        <a14:foregroundMark x1="39013" y1="50296" x2="39013" y2="50296"/>
                        <a14:foregroundMark x1="53363" y1="52071" x2="53363" y2="52071"/>
                        <a14:foregroundMark x1="29148" y1="39645" x2="29148" y2="39645"/>
                        <a14:foregroundMark x1="19731" y1="39645" x2="19731" y2="39645"/>
                        <a14:foregroundMark x1="23318" y1="55621" x2="23318" y2="55621"/>
                        <a14:foregroundMark x1="24664" y1="52071" x2="24664" y2="52071"/>
                        <a14:foregroundMark x1="27803" y1="56805" x2="27803" y2="56805"/>
                        <a14:foregroundMark x1="30942" y1="56805" x2="30942" y2="56805"/>
                        <a14:foregroundMark x1="21973" y1="27219" x2="21973" y2="27219"/>
                        <a14:foregroundMark x1="27803" y1="27811" x2="27803" y2="27811"/>
                        <a14:foregroundMark x1="41704" y1="28402" x2="41704" y2="28402"/>
                        <a14:foregroundMark x1="42152" y1="36686" x2="42152" y2="36686"/>
                        <a14:foregroundMark x1="51570" y1="37870" x2="51570" y2="37870"/>
                        <a14:foregroundMark x1="50224" y1="26036" x2="50224" y2="26036"/>
                        <a14:foregroundMark x1="62780" y1="27219" x2="62780" y2="27219"/>
                        <a14:foregroundMark x1="61883" y1="40237" x2="61883" y2="40237"/>
                        <a14:foregroundMark x1="60538" y1="55030" x2="60538" y2="55030"/>
                        <a14:foregroundMark x1="58744" y1="65089" x2="58744" y2="65089"/>
                        <a14:foregroundMark x1="47085" y1="69822" x2="47085" y2="69822"/>
                        <a14:foregroundMark x1="39910" y1="82249" x2="39910" y2="82249"/>
                        <a14:foregroundMark x1="26457" y1="84615" x2="26457" y2="84615"/>
                        <a14:foregroundMark x1="27354" y1="53254" x2="27354" y2="53254"/>
                        <a14:foregroundMark x1="25561" y1="56213" x2="25561" y2="56213"/>
                        <a14:foregroundMark x1="24664" y1="58580" x2="24664" y2="58580"/>
                        <a14:foregroundMark x1="16592" y1="87574" x2="16592" y2="87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670383" y="2069675"/>
            <a:ext cx="4706257" cy="356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 descr="https://raw.githubusercontent.com/wiki/nnrg/opennero/agent-environment-loo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85" y="2069676"/>
            <a:ext cx="5710553" cy="35666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environment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44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93718633"/>
              </p:ext>
            </p:extLst>
          </p:nvPr>
        </p:nvGraphicFramePr>
        <p:xfrm>
          <a:off x="3475790" y="91216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agent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5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openrobots.org/morse/doc/0.5/_images/pioneer3d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56" y="1044519"/>
            <a:ext cx="7083875" cy="39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90511" y="5029199"/>
            <a:ext cx="166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Pioneer Robot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82289" y1="46667" x2="82289" y2="46667"/>
                        <a14:backgroundMark x1="55724" y1="12564" x2="55724" y2="12564"/>
                        <a14:backgroundMark x1="55076" y1="12051" x2="55076" y2="12051"/>
                        <a14:backgroundMark x1="54644" y1="12564" x2="54644" y2="125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2252" y="1988203"/>
            <a:ext cx="3610208" cy="3040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7177" y="5029199"/>
            <a:ext cx="166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Lumibot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Robot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Agent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348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404672621"/>
              </p:ext>
            </p:extLst>
          </p:nvPr>
        </p:nvGraphicFramePr>
        <p:xfrm>
          <a:off x="0" y="2242370"/>
          <a:ext cx="7279105" cy="3729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565" l="1349" r="98340">
                        <a14:foregroundMark x1="23548" y1="35652" x2="23548" y2="35652"/>
                        <a14:foregroundMark x1="24481" y1="26522" x2="24481" y2="26522"/>
                        <a14:foregroundMark x1="42531" y1="23768" x2="42531" y2="23768"/>
                        <a14:foregroundMark x1="42946" y1="27391" x2="42946" y2="27391"/>
                        <a14:foregroundMark x1="40560" y1="26957" x2="40560" y2="26957"/>
                        <a14:foregroundMark x1="23133" y1="25072" x2="23133" y2="25072"/>
                        <a14:foregroundMark x1="53631" y1="50290" x2="53631" y2="50290"/>
                        <a14:foregroundMark x1="36100" y1="48986" x2="36100" y2="48986"/>
                        <a14:foregroundMark x1="30394" y1="68116" x2="30394" y2="68116"/>
                        <a14:foregroundMark x1="34959" y1="67246" x2="34959" y2="67246"/>
                        <a14:foregroundMark x1="35477" y1="71014" x2="35477" y2="71014"/>
                        <a14:foregroundMark x1="31120" y1="72609" x2="31120" y2="72609"/>
                        <a14:foregroundMark x1="36826" y1="78406" x2="36307" y2="78406"/>
                        <a14:foregroundMark x1="51971" y1="72754" x2="51971" y2="72754"/>
                        <a14:foregroundMark x1="56535" y1="73043" x2="56535" y2="73043"/>
                        <a14:foregroundMark x1="63900" y1="72319" x2="64315" y2="72319"/>
                        <a14:foregroundMark x1="61411" y1="65652" x2="61411" y2="65652"/>
                        <a14:foregroundMark x1="64938" y1="65652" x2="64938" y2="65652"/>
                        <a14:foregroundMark x1="49481" y1="68551" x2="49481" y2="68551"/>
                        <a14:foregroundMark x1="49378" y1="66522" x2="49378" y2="66522"/>
                        <a14:foregroundMark x1="50207" y1="74348" x2="50207" y2="74348"/>
                        <a14:foregroundMark x1="43880" y1="15217" x2="43880" y2="15217"/>
                        <a14:foregroundMark x1="45539" y1="14348" x2="45539" y2="14348"/>
                        <a14:foregroundMark x1="74170" y1="55652" x2="74170" y2="55652"/>
                        <a14:foregroundMark x1="75311" y1="53623" x2="75311" y2="53623"/>
                        <a14:foregroundMark x1="74274" y1="51159" x2="74274" y2="51159"/>
                        <a14:foregroundMark x1="46992" y1="90725" x2="46992" y2="90725"/>
                        <a14:foregroundMark x1="45539" y1="93333" x2="45539" y2="93333"/>
                        <a14:foregroundMark x1="43880" y1="91159" x2="43880" y2="91159"/>
                        <a14:foregroundMark x1="16909" y1="55652" x2="16909" y2="55652"/>
                        <a14:foregroundMark x1="16701" y1="52319" x2="16701" y2="52319"/>
                        <a14:foregroundMark x1="18465" y1="53333" x2="18465" y2="53333"/>
                        <a14:foregroundMark x1="54668" y1="66377" x2="54668" y2="66377"/>
                        <a14:foregroundMark x1="46992" y1="16377" x2="46992" y2="16377"/>
                        <a14:foregroundMark x1="45332" y1="18986" x2="45332" y2="18986"/>
                        <a14:foregroundMark x1="72407" y1="53623" x2="72407" y2="53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01" t="2514" r="14980" b="1676"/>
          <a:stretch/>
        </p:blipFill>
        <p:spPr bwMode="auto">
          <a:xfrm>
            <a:off x="6044363" y="1531450"/>
            <a:ext cx="5741236" cy="48952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41566" y="859853"/>
            <a:ext cx="10081135" cy="1218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 Unicode" panose="020B0602030504020204" pitchFamily="34" charset="0"/>
              </a:rPr>
              <a:t>functions</a:t>
            </a:r>
            <a:endParaRPr lang="en-US" sz="4400" dirty="0">
              <a:solidFill>
                <a:schemeClr val="tx1">
                  <a:lumMod val="95000"/>
                </a:schemeClr>
              </a:solidFill>
              <a:latin typeface="+mj-lt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28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576</Words>
  <Application>Microsoft Office PowerPoint</Application>
  <PresentationFormat>Widescreen</PresentationFormat>
  <Paragraphs>123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Lucida Sans Unicode</vt:lpstr>
      <vt:lpstr>Times New Roman</vt:lpstr>
      <vt:lpstr>Wingdings</vt:lpstr>
      <vt:lpstr>Office Theme</vt:lpstr>
      <vt:lpstr>Celestial</vt:lpstr>
      <vt:lpstr>Robotics Simulator for Artificial Intelligence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user</cp:lastModifiedBy>
  <cp:revision>42</cp:revision>
  <dcterms:created xsi:type="dcterms:W3CDTF">2016-05-10T15:50:58Z</dcterms:created>
  <dcterms:modified xsi:type="dcterms:W3CDTF">2016-05-11T11:27:36Z</dcterms:modified>
</cp:coreProperties>
</file>